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0"/>
  </p:notesMasterIdLst>
  <p:handoutMasterIdLst>
    <p:handoutMasterId r:id="rId21"/>
  </p:handoutMasterIdLst>
  <p:sldIdLst>
    <p:sldId id="269" r:id="rId5"/>
    <p:sldId id="256" r:id="rId6"/>
    <p:sldId id="257" r:id="rId7"/>
    <p:sldId id="259" r:id="rId8"/>
    <p:sldId id="260" r:id="rId9"/>
    <p:sldId id="261" r:id="rId10"/>
    <p:sldId id="258" r:id="rId11"/>
    <p:sldId id="262" r:id="rId12"/>
    <p:sldId id="263" r:id="rId13"/>
    <p:sldId id="266" r:id="rId14"/>
    <p:sldId id="264" r:id="rId15"/>
    <p:sldId id="267" r:id="rId16"/>
    <p:sldId id="265" r:id="rId17"/>
    <p:sldId id="268" r:id="rId18"/>
    <p:sldId id="270" r:id="rId19"/>
  </p:sldIdLst>
  <p:sldSz cx="12192000" cy="6858000"/>
  <p:notesSz cx="6858000" cy="9144000"/>
  <p:defaultTextStyle>
    <a:defPPr rtl="0">
      <a:defRPr lang="ja-jp"/>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C2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112946-C63E-4C22-9704-181A90BB2F40}" v="933" dt="2021-09-18T06:23:43.906"/>
    <p1510:client id="{6F5E3D14-6198-45C8-9520-78A118416F97}" v="335" dt="2021-09-15T01:25:00.336"/>
    <p1510:client id="{8B13E233-1A53-4A06-A23C-C8762A7D2C36}" v="79" dt="2021-09-15T00:31:52.208"/>
    <p1510:client id="{926C751A-18C5-4516-A6CA-631205B660CB}" v="309" dt="2021-09-15T00:48:46.508"/>
    <p1510:client id="{E10083F8-57ED-4FB0-809A-992C47F93EFC}" v="720" dt="2021-09-18T06:55:59.814"/>
    <p1510:client id="{E797A8A8-9707-40EB-A9F2-FD1904358AB3}" v="530" dt="2021-09-15T00:31:23.04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家老 洋" userId="0dd4398dcc631531" providerId="Windows Live" clId="Web-{E797A8A8-9707-40EB-A9F2-FD1904358AB3}"/>
    <pc:docChg chg="addSld modSld">
      <pc:chgData name="家老 洋" userId="0dd4398dcc631531" providerId="Windows Live" clId="Web-{E797A8A8-9707-40EB-A9F2-FD1904358AB3}" dt="2021-09-15T00:31:18.387" v="316"/>
      <pc:docMkLst>
        <pc:docMk/>
      </pc:docMkLst>
      <pc:sldChg chg="addSp delSp modSp">
        <pc:chgData name="家老 洋" userId="0dd4398dcc631531" providerId="Windows Live" clId="Web-{E797A8A8-9707-40EB-A9F2-FD1904358AB3}" dt="2021-09-15T00:25:59.879" v="168" actId="14100"/>
        <pc:sldMkLst>
          <pc:docMk/>
          <pc:sldMk cId="553726541" sldId="256"/>
        </pc:sldMkLst>
        <pc:spChg chg="mod">
          <ac:chgData name="家老 洋" userId="0dd4398dcc631531" providerId="Windows Live" clId="Web-{E797A8A8-9707-40EB-A9F2-FD1904358AB3}" dt="2021-09-15T00:25:00.049" v="155" actId="20577"/>
          <ac:spMkLst>
            <pc:docMk/>
            <pc:sldMk cId="553726541" sldId="256"/>
            <ac:spMk id="2" creationId="{9FB28281-3783-403A-B1AB-0182A003DFE3}"/>
          </ac:spMkLst>
        </pc:spChg>
        <pc:spChg chg="del mod">
          <ac:chgData name="家老 洋" userId="0dd4398dcc631531" providerId="Windows Live" clId="Web-{E797A8A8-9707-40EB-A9F2-FD1904358AB3}" dt="2021-09-15T00:16:45.226" v="4"/>
          <ac:spMkLst>
            <pc:docMk/>
            <pc:sldMk cId="553726541" sldId="256"/>
            <ac:spMk id="3" creationId="{C4542EAC-8BF3-4BFD-9891-145BC49409C2}"/>
          </ac:spMkLst>
        </pc:spChg>
        <pc:spChg chg="add mod">
          <ac:chgData name="家老 洋" userId="0dd4398dcc631531" providerId="Windows Live" clId="Web-{E797A8A8-9707-40EB-A9F2-FD1904358AB3}" dt="2021-09-15T00:25:44.472" v="162" actId="1076"/>
          <ac:spMkLst>
            <pc:docMk/>
            <pc:sldMk cId="553726541" sldId="256"/>
            <ac:spMk id="4" creationId="{7932FE90-19A9-4396-AD6B-4DFD396B6FB7}"/>
          </ac:spMkLst>
        </pc:spChg>
        <pc:spChg chg="add del">
          <ac:chgData name="家老 洋" userId="0dd4398dcc631531" providerId="Windows Live" clId="Web-{E797A8A8-9707-40EB-A9F2-FD1904358AB3}" dt="2021-09-15T00:25:20.347" v="158"/>
          <ac:spMkLst>
            <pc:docMk/>
            <pc:sldMk cId="553726541" sldId="256"/>
            <ac:spMk id="5" creationId="{51CFAEA4-C99B-4157-A04C-29ED4A899DB2}"/>
          </ac:spMkLst>
        </pc:spChg>
        <pc:spChg chg="add mod">
          <ac:chgData name="家老 洋" userId="0dd4398dcc631531" providerId="Windows Live" clId="Web-{E797A8A8-9707-40EB-A9F2-FD1904358AB3}" dt="2021-09-15T00:25:59.879" v="168" actId="14100"/>
          <ac:spMkLst>
            <pc:docMk/>
            <pc:sldMk cId="553726541" sldId="256"/>
            <ac:spMk id="6" creationId="{74C44260-05E9-4078-AE11-AF2E7E2A834A}"/>
          </ac:spMkLst>
        </pc:spChg>
        <pc:spChg chg="add del">
          <ac:chgData name="家老 洋" userId="0dd4398dcc631531" providerId="Windows Live" clId="Web-{E797A8A8-9707-40EB-A9F2-FD1904358AB3}" dt="2021-09-15T00:25:25.941" v="160"/>
          <ac:spMkLst>
            <pc:docMk/>
            <pc:sldMk cId="553726541" sldId="256"/>
            <ac:spMk id="7" creationId="{D363F2F2-2535-4421-9AA5-1E9FEB027D8E}"/>
          </ac:spMkLst>
        </pc:spChg>
      </pc:sldChg>
      <pc:sldChg chg="modSp new">
        <pc:chgData name="家老 洋" userId="0dd4398dcc631531" providerId="Windows Live" clId="Web-{E797A8A8-9707-40EB-A9F2-FD1904358AB3}" dt="2021-09-15T00:27:50.055" v="181" actId="20577"/>
        <pc:sldMkLst>
          <pc:docMk/>
          <pc:sldMk cId="1270493718" sldId="257"/>
        </pc:sldMkLst>
        <pc:spChg chg="mod">
          <ac:chgData name="家老 洋" userId="0dd4398dcc631531" providerId="Windows Live" clId="Web-{E797A8A8-9707-40EB-A9F2-FD1904358AB3}" dt="2021-09-15T00:26:49.803" v="173" actId="20577"/>
          <ac:spMkLst>
            <pc:docMk/>
            <pc:sldMk cId="1270493718" sldId="257"/>
            <ac:spMk id="2" creationId="{75F928EF-D33C-43E2-B5B9-D0F8E8E4AF53}"/>
          </ac:spMkLst>
        </pc:spChg>
        <pc:spChg chg="mod">
          <ac:chgData name="家老 洋" userId="0dd4398dcc631531" providerId="Windows Live" clId="Web-{E797A8A8-9707-40EB-A9F2-FD1904358AB3}" dt="2021-09-15T00:27:50.055" v="181" actId="20577"/>
          <ac:spMkLst>
            <pc:docMk/>
            <pc:sldMk cId="1270493718" sldId="257"/>
            <ac:spMk id="3" creationId="{F669706F-8D75-46C9-BAA6-280BCF7C1EA0}"/>
          </ac:spMkLst>
        </pc:spChg>
      </pc:sldChg>
      <pc:sldChg chg="addSp delSp modSp new">
        <pc:chgData name="家老 洋" userId="0dd4398dcc631531" providerId="Windows Live" clId="Web-{E797A8A8-9707-40EB-A9F2-FD1904358AB3}" dt="2021-09-15T00:31:18.387" v="316"/>
        <pc:sldMkLst>
          <pc:docMk/>
          <pc:sldMk cId="2411350285" sldId="258"/>
        </pc:sldMkLst>
        <pc:spChg chg="mod">
          <ac:chgData name="家老 洋" userId="0dd4398dcc631531" providerId="Windows Live" clId="Web-{E797A8A8-9707-40EB-A9F2-FD1904358AB3}" dt="2021-09-15T00:30:05.667" v="203" actId="1076"/>
          <ac:spMkLst>
            <pc:docMk/>
            <pc:sldMk cId="2411350285" sldId="258"/>
            <ac:spMk id="2" creationId="{8F3898A6-76D8-41CF-A1CA-7E124B4EC62F}"/>
          </ac:spMkLst>
        </pc:spChg>
        <pc:spChg chg="del">
          <ac:chgData name="家老 洋" userId="0dd4398dcc631531" providerId="Windows Live" clId="Web-{E797A8A8-9707-40EB-A9F2-FD1904358AB3}" dt="2021-09-15T00:28:31.102" v="190"/>
          <ac:spMkLst>
            <pc:docMk/>
            <pc:sldMk cId="2411350285" sldId="258"/>
            <ac:spMk id="3" creationId="{DA12EEE7-4DBD-4E85-BA20-74C58B5EC3CD}"/>
          </ac:spMkLst>
        </pc:spChg>
        <pc:spChg chg="add del mod">
          <ac:chgData name="家老 洋" userId="0dd4398dcc631531" providerId="Windows Live" clId="Web-{E797A8A8-9707-40EB-A9F2-FD1904358AB3}" dt="2021-09-15T00:29:01.431" v="196"/>
          <ac:spMkLst>
            <pc:docMk/>
            <pc:sldMk cId="2411350285" sldId="258"/>
            <ac:spMk id="6" creationId="{C1E87371-4B3F-4326-8B84-6335E54844BA}"/>
          </ac:spMkLst>
        </pc:spChg>
        <pc:graphicFrameChg chg="add mod ord modGraphic">
          <ac:chgData name="家老 洋" userId="0dd4398dcc631531" providerId="Windows Live" clId="Web-{E797A8A8-9707-40EB-A9F2-FD1904358AB3}" dt="2021-09-15T00:29:01.431" v="196"/>
          <ac:graphicFrameMkLst>
            <pc:docMk/>
            <pc:sldMk cId="2411350285" sldId="258"/>
            <ac:graphicFrameMk id="7" creationId="{2A367B0D-20D5-4925-ABFE-FB7042642835}"/>
          </ac:graphicFrameMkLst>
        </pc:graphicFrameChg>
        <pc:graphicFrameChg chg="add mod modGraphic">
          <ac:chgData name="家老 洋" userId="0dd4398dcc631531" providerId="Windows Live" clId="Web-{E797A8A8-9707-40EB-A9F2-FD1904358AB3}" dt="2021-09-15T00:31:18.387" v="316"/>
          <ac:graphicFrameMkLst>
            <pc:docMk/>
            <pc:sldMk cId="2411350285" sldId="258"/>
            <ac:graphicFrameMk id="9" creationId="{B0C9E967-F4AB-402F-9FCF-FD469E7C4476}"/>
          </ac:graphicFrameMkLst>
        </pc:graphicFrameChg>
        <pc:picChg chg="add del mod ord">
          <ac:chgData name="家老 洋" userId="0dd4398dcc631531" providerId="Windows Live" clId="Web-{E797A8A8-9707-40EB-A9F2-FD1904358AB3}" dt="2021-09-15T00:28:46.431" v="195"/>
          <ac:picMkLst>
            <pc:docMk/>
            <pc:sldMk cId="2411350285" sldId="258"/>
            <ac:picMk id="4" creationId="{2A2C99A8-5077-4FB8-977F-F10AAFBB9D63}"/>
          </ac:picMkLst>
        </pc:picChg>
      </pc:sldChg>
    </pc:docChg>
  </pc:docChgLst>
  <pc:docChgLst>
    <pc:chgData name="家老 洋" userId="0dd4398dcc631531" providerId="Windows Live" clId="Web-{926C751A-18C5-4516-A6CA-631205B660CB}"/>
    <pc:docChg chg="addSld modSld">
      <pc:chgData name="家老 洋" userId="0dd4398dcc631531" providerId="Windows Live" clId="Web-{926C751A-18C5-4516-A6CA-631205B660CB}" dt="2021-09-15T00:48:46.508" v="176" actId="14100"/>
      <pc:docMkLst>
        <pc:docMk/>
      </pc:docMkLst>
      <pc:sldChg chg="modSp">
        <pc:chgData name="家老 洋" userId="0dd4398dcc631531" providerId="Windows Live" clId="Web-{926C751A-18C5-4516-A6CA-631205B660CB}" dt="2021-09-15T00:35:35.743" v="59" actId="1076"/>
        <pc:sldMkLst>
          <pc:docMk/>
          <pc:sldMk cId="2411350285" sldId="258"/>
        </pc:sldMkLst>
        <pc:spChg chg="mod">
          <ac:chgData name="家老 洋" userId="0dd4398dcc631531" providerId="Windows Live" clId="Web-{926C751A-18C5-4516-A6CA-631205B660CB}" dt="2021-09-15T00:35:35.743" v="59" actId="1076"/>
          <ac:spMkLst>
            <pc:docMk/>
            <pc:sldMk cId="2411350285" sldId="258"/>
            <ac:spMk id="2" creationId="{8F3898A6-76D8-41CF-A1CA-7E124B4EC62F}"/>
          </ac:spMkLst>
        </pc:spChg>
        <pc:graphicFrameChg chg="mod modGraphic">
          <ac:chgData name="家老 洋" userId="0dd4398dcc631531" providerId="Windows Live" clId="Web-{926C751A-18C5-4516-A6CA-631205B660CB}" dt="2021-09-15T00:35:30.774" v="58" actId="1076"/>
          <ac:graphicFrameMkLst>
            <pc:docMk/>
            <pc:sldMk cId="2411350285" sldId="258"/>
            <ac:graphicFrameMk id="9" creationId="{B0C9E967-F4AB-402F-9FCF-FD469E7C4476}"/>
          </ac:graphicFrameMkLst>
        </pc:graphicFrameChg>
      </pc:sldChg>
      <pc:sldChg chg="modSp new">
        <pc:chgData name="家老 洋" userId="0dd4398dcc631531" providerId="Windows Live" clId="Web-{926C751A-18C5-4516-A6CA-631205B660CB}" dt="2021-09-15T00:39:58.889" v="91" actId="1076"/>
        <pc:sldMkLst>
          <pc:docMk/>
          <pc:sldMk cId="36289203" sldId="259"/>
        </pc:sldMkLst>
        <pc:spChg chg="mod">
          <ac:chgData name="家老 洋" userId="0dd4398dcc631531" providerId="Windows Live" clId="Web-{926C751A-18C5-4516-A6CA-631205B660CB}" dt="2021-09-15T00:39:58.889" v="91" actId="1076"/>
          <ac:spMkLst>
            <pc:docMk/>
            <pc:sldMk cId="36289203" sldId="259"/>
            <ac:spMk id="2" creationId="{87818426-1E13-4CA7-B76E-E0A2ADD0A1CE}"/>
          </ac:spMkLst>
        </pc:spChg>
        <pc:spChg chg="mod">
          <ac:chgData name="家老 洋" userId="0dd4398dcc631531" providerId="Windows Live" clId="Web-{926C751A-18C5-4516-A6CA-631205B660CB}" dt="2021-09-15T00:38:02.324" v="80" actId="20577"/>
          <ac:spMkLst>
            <pc:docMk/>
            <pc:sldMk cId="36289203" sldId="259"/>
            <ac:spMk id="3" creationId="{1EB38982-B8E2-4503-A35C-CD18269FBF6C}"/>
          </ac:spMkLst>
        </pc:spChg>
      </pc:sldChg>
      <pc:sldChg chg="modSp new">
        <pc:chgData name="家老 洋" userId="0dd4398dcc631531" providerId="Windows Live" clId="Web-{926C751A-18C5-4516-A6CA-631205B660CB}" dt="2021-09-15T00:39:11.466" v="90" actId="1076"/>
        <pc:sldMkLst>
          <pc:docMk/>
          <pc:sldMk cId="1479233996" sldId="260"/>
        </pc:sldMkLst>
        <pc:spChg chg="mod">
          <ac:chgData name="家老 洋" userId="0dd4398dcc631531" providerId="Windows Live" clId="Web-{926C751A-18C5-4516-A6CA-631205B660CB}" dt="2021-09-15T00:39:11.466" v="90" actId="1076"/>
          <ac:spMkLst>
            <pc:docMk/>
            <pc:sldMk cId="1479233996" sldId="260"/>
            <ac:spMk id="2" creationId="{A53A27B9-A55B-46D7-8C2F-01AAC758E6B4}"/>
          </ac:spMkLst>
        </pc:spChg>
        <pc:spChg chg="mod">
          <ac:chgData name="家老 洋" userId="0dd4398dcc631531" providerId="Windows Live" clId="Web-{926C751A-18C5-4516-A6CA-631205B660CB}" dt="2021-09-15T00:39:03.481" v="89" actId="14100"/>
          <ac:spMkLst>
            <pc:docMk/>
            <pc:sldMk cId="1479233996" sldId="260"/>
            <ac:spMk id="3" creationId="{69EC67D5-B20D-4E6F-A41C-6AFCA46CE52B}"/>
          </ac:spMkLst>
        </pc:spChg>
      </pc:sldChg>
      <pc:sldChg chg="addSp modSp new">
        <pc:chgData name="家老 洋" userId="0dd4398dcc631531" providerId="Windows Live" clId="Web-{926C751A-18C5-4516-A6CA-631205B660CB}" dt="2021-09-15T00:48:12.507" v="171" actId="1076"/>
        <pc:sldMkLst>
          <pc:docMk/>
          <pc:sldMk cId="4045489212" sldId="261"/>
        </pc:sldMkLst>
        <pc:spChg chg="mod">
          <ac:chgData name="家老 洋" userId="0dd4398dcc631531" providerId="Windows Live" clId="Web-{926C751A-18C5-4516-A6CA-631205B660CB}" dt="2021-09-15T00:47:48.241" v="165" actId="1076"/>
          <ac:spMkLst>
            <pc:docMk/>
            <pc:sldMk cId="4045489212" sldId="261"/>
            <ac:spMk id="2" creationId="{6DDEC90E-4373-4680-A7F0-EF37341A4C8B}"/>
          </ac:spMkLst>
        </pc:spChg>
        <pc:spChg chg="mod">
          <ac:chgData name="家老 洋" userId="0dd4398dcc631531" providerId="Windows Live" clId="Web-{926C751A-18C5-4516-A6CA-631205B660CB}" dt="2021-09-15T00:48:04.601" v="168" actId="20577"/>
          <ac:spMkLst>
            <pc:docMk/>
            <pc:sldMk cId="4045489212" sldId="261"/>
            <ac:spMk id="3" creationId="{889BBB5B-6FED-4F06-B582-ADFD8E30733F}"/>
          </ac:spMkLst>
        </pc:spChg>
        <pc:picChg chg="add mod">
          <ac:chgData name="家老 洋" userId="0dd4398dcc631531" providerId="Windows Live" clId="Web-{926C751A-18C5-4516-A6CA-631205B660CB}" dt="2021-09-15T00:48:12.507" v="171" actId="1076"/>
          <ac:picMkLst>
            <pc:docMk/>
            <pc:sldMk cId="4045489212" sldId="261"/>
            <ac:picMk id="4" creationId="{D6698DF9-DD20-4F24-A8F5-5C3FEC3DA9D8}"/>
          </ac:picMkLst>
        </pc:picChg>
      </pc:sldChg>
      <pc:sldChg chg="addSp modSp new">
        <pc:chgData name="家老 洋" userId="0dd4398dcc631531" providerId="Windows Live" clId="Web-{926C751A-18C5-4516-A6CA-631205B660CB}" dt="2021-09-15T00:47:38.538" v="163" actId="1076"/>
        <pc:sldMkLst>
          <pc:docMk/>
          <pc:sldMk cId="3833307741" sldId="262"/>
        </pc:sldMkLst>
        <pc:spChg chg="mod">
          <ac:chgData name="家老 洋" userId="0dd4398dcc631531" providerId="Windows Live" clId="Web-{926C751A-18C5-4516-A6CA-631205B660CB}" dt="2021-09-15T00:47:26.006" v="159" actId="1076"/>
          <ac:spMkLst>
            <pc:docMk/>
            <pc:sldMk cId="3833307741" sldId="262"/>
            <ac:spMk id="2" creationId="{E7FCD08B-923F-4BE3-BE74-3CDD7606C1AD}"/>
          </ac:spMkLst>
        </pc:spChg>
        <pc:spChg chg="mod">
          <ac:chgData name="家老 洋" userId="0dd4398dcc631531" providerId="Windows Live" clId="Web-{926C751A-18C5-4516-A6CA-631205B660CB}" dt="2021-09-15T00:47:30.585" v="160" actId="1076"/>
          <ac:spMkLst>
            <pc:docMk/>
            <pc:sldMk cId="3833307741" sldId="262"/>
            <ac:spMk id="3" creationId="{E947DDDF-B194-4B11-92D1-4075D6C88D57}"/>
          </ac:spMkLst>
        </pc:spChg>
        <pc:picChg chg="add mod">
          <ac:chgData name="家老 洋" userId="0dd4398dcc631531" providerId="Windows Live" clId="Web-{926C751A-18C5-4516-A6CA-631205B660CB}" dt="2021-09-15T00:47:38.538" v="163" actId="1076"/>
          <ac:picMkLst>
            <pc:docMk/>
            <pc:sldMk cId="3833307741" sldId="262"/>
            <ac:picMk id="4" creationId="{DC2AACD5-BA8D-4307-9B5B-11A592D0A836}"/>
          </ac:picMkLst>
        </pc:picChg>
      </pc:sldChg>
      <pc:sldChg chg="addSp modSp new">
        <pc:chgData name="家老 洋" userId="0dd4398dcc631531" providerId="Windows Live" clId="Web-{926C751A-18C5-4516-A6CA-631205B660CB}" dt="2021-09-15T00:48:46.508" v="176" actId="14100"/>
        <pc:sldMkLst>
          <pc:docMk/>
          <pc:sldMk cId="2478316654" sldId="263"/>
        </pc:sldMkLst>
        <pc:spChg chg="mod">
          <ac:chgData name="家老 洋" userId="0dd4398dcc631531" providerId="Windows Live" clId="Web-{926C751A-18C5-4516-A6CA-631205B660CB}" dt="2021-09-15T00:48:36.242" v="174" actId="1076"/>
          <ac:spMkLst>
            <pc:docMk/>
            <pc:sldMk cId="2478316654" sldId="263"/>
            <ac:spMk id="2" creationId="{54DCB4E1-CB54-4647-A459-3574966B971C}"/>
          </ac:spMkLst>
        </pc:spChg>
        <pc:spChg chg="mod">
          <ac:chgData name="家老 洋" userId="0dd4398dcc631531" providerId="Windows Live" clId="Web-{926C751A-18C5-4516-A6CA-631205B660CB}" dt="2021-09-15T00:48:43.164" v="175" actId="1076"/>
          <ac:spMkLst>
            <pc:docMk/>
            <pc:sldMk cId="2478316654" sldId="263"/>
            <ac:spMk id="3" creationId="{3D89B90A-660D-4B3B-A7E2-220E31F2B869}"/>
          </ac:spMkLst>
        </pc:spChg>
        <pc:picChg chg="add mod">
          <ac:chgData name="家老 洋" userId="0dd4398dcc631531" providerId="Windows Live" clId="Web-{926C751A-18C5-4516-A6CA-631205B660CB}" dt="2021-09-15T00:48:46.508" v="176" actId="14100"/>
          <ac:picMkLst>
            <pc:docMk/>
            <pc:sldMk cId="2478316654" sldId="263"/>
            <ac:picMk id="4" creationId="{3B7D2AC8-610C-4BB5-90B5-EAC4E8DA7C6B}"/>
          </ac:picMkLst>
        </pc:picChg>
      </pc:sldChg>
      <pc:sldChg chg="new">
        <pc:chgData name="家老 洋" userId="0dd4398dcc631531" providerId="Windows Live" clId="Web-{926C751A-18C5-4516-A6CA-631205B660CB}" dt="2021-09-15T00:36:04.337" v="65"/>
        <pc:sldMkLst>
          <pc:docMk/>
          <pc:sldMk cId="1899959602" sldId="264"/>
        </pc:sldMkLst>
      </pc:sldChg>
      <pc:sldChg chg="new">
        <pc:chgData name="家老 洋" userId="0dd4398dcc631531" providerId="Windows Live" clId="Web-{926C751A-18C5-4516-A6CA-631205B660CB}" dt="2021-09-15T00:36:04.634" v="66"/>
        <pc:sldMkLst>
          <pc:docMk/>
          <pc:sldMk cId="1179785967" sldId="265"/>
        </pc:sldMkLst>
      </pc:sldChg>
    </pc:docChg>
  </pc:docChgLst>
  <pc:docChgLst>
    <pc:chgData name="家老 洋" userId="0dd4398dcc631531" providerId="Windows Live" clId="Web-{E10083F8-57ED-4FB0-809A-992C47F93EFC}"/>
    <pc:docChg chg="modSld">
      <pc:chgData name="家老 洋" userId="0dd4398dcc631531" providerId="Windows Live" clId="Web-{E10083F8-57ED-4FB0-809A-992C47F93EFC}" dt="2021-09-18T06:55:56.642" v="437"/>
      <pc:docMkLst>
        <pc:docMk/>
      </pc:docMkLst>
      <pc:sldChg chg="addSp delSp modSp">
        <pc:chgData name="家老 洋" userId="0dd4398dcc631531" providerId="Windows Live" clId="Web-{E10083F8-57ED-4FB0-809A-992C47F93EFC}" dt="2021-09-18T06:55:56.642" v="437"/>
        <pc:sldMkLst>
          <pc:docMk/>
          <pc:sldMk cId="2411350285" sldId="258"/>
        </pc:sldMkLst>
        <pc:spChg chg="mod">
          <ac:chgData name="家老 洋" userId="0dd4398dcc631531" providerId="Windows Live" clId="Web-{E10083F8-57ED-4FB0-809A-992C47F93EFC}" dt="2021-09-18T06:53:53.766" v="400" actId="1076"/>
          <ac:spMkLst>
            <pc:docMk/>
            <pc:sldMk cId="2411350285" sldId="258"/>
            <ac:spMk id="2" creationId="{8F3898A6-76D8-41CF-A1CA-7E124B4EC62F}"/>
          </ac:spMkLst>
        </pc:spChg>
        <pc:spChg chg="add del">
          <ac:chgData name="家老 洋" userId="0dd4398dcc631531" providerId="Windows Live" clId="Web-{E10083F8-57ED-4FB0-809A-992C47F93EFC}" dt="2021-09-18T06:54:23.985" v="403"/>
          <ac:spMkLst>
            <pc:docMk/>
            <pc:sldMk cId="2411350285" sldId="258"/>
            <ac:spMk id="14" creationId="{4BBAB930-34D2-453D-B0E6-9106AE87447F}"/>
          </ac:spMkLst>
        </pc:spChg>
        <pc:spChg chg="add del">
          <ac:chgData name="家老 洋" userId="0dd4398dcc631531" providerId="Windows Live" clId="Web-{E10083F8-57ED-4FB0-809A-992C47F93EFC}" dt="2021-09-18T06:54:17.797" v="402"/>
          <ac:spMkLst>
            <pc:docMk/>
            <pc:sldMk cId="2411350285" sldId="258"/>
            <ac:spMk id="15" creationId="{4EF0D461-5640-4FCB-AA8B-217DDF09E5E5}"/>
          </ac:spMkLst>
        </pc:spChg>
        <pc:spChg chg="add del">
          <ac:chgData name="家老 洋" userId="0dd4398dcc631531" providerId="Windows Live" clId="Web-{E10083F8-57ED-4FB0-809A-992C47F93EFC}" dt="2021-09-18T06:54:13.907" v="401"/>
          <ac:spMkLst>
            <pc:docMk/>
            <pc:sldMk cId="2411350285" sldId="258"/>
            <ac:spMk id="16" creationId="{149F1E65-DBB1-4F20-938B-C140DDBE6FFC}"/>
          </ac:spMkLst>
        </pc:spChg>
        <pc:graphicFrameChg chg="add del mod modGraphic">
          <ac:chgData name="家老 洋" userId="0dd4398dcc631531" providerId="Windows Live" clId="Web-{E10083F8-57ED-4FB0-809A-992C47F93EFC}" dt="2021-09-18T06:31:00.091" v="188"/>
          <ac:graphicFrameMkLst>
            <pc:docMk/>
            <pc:sldMk cId="2411350285" sldId="258"/>
            <ac:graphicFrameMk id="4" creationId="{986AA9A3-6076-49AC-B2A8-C7F652B137AA}"/>
          </ac:graphicFrameMkLst>
        </pc:graphicFrameChg>
        <pc:graphicFrameChg chg="add del mod">
          <ac:chgData name="家老 洋" userId="0dd4398dcc631531" providerId="Windows Live" clId="Web-{E10083F8-57ED-4FB0-809A-992C47F93EFC}" dt="2021-09-18T06:31:38.169" v="190"/>
          <ac:graphicFrameMkLst>
            <pc:docMk/>
            <pc:sldMk cId="2411350285" sldId="258"/>
            <ac:graphicFrameMk id="6" creationId="{BA872983-589C-4416-A8FB-59167F5B5792}"/>
          </ac:graphicFrameMkLst>
        </pc:graphicFrameChg>
        <pc:graphicFrameChg chg="add del mod">
          <ac:chgData name="家老 洋" userId="0dd4398dcc631531" providerId="Windows Live" clId="Web-{E10083F8-57ED-4FB0-809A-992C47F93EFC}" dt="2021-09-18T06:32:04.420" v="192"/>
          <ac:graphicFrameMkLst>
            <pc:docMk/>
            <pc:sldMk cId="2411350285" sldId="258"/>
            <ac:graphicFrameMk id="8" creationId="{BFDB0629-2D9A-424E-8CEA-14CBB0E814A3}"/>
          </ac:graphicFrameMkLst>
        </pc:graphicFrameChg>
        <pc:graphicFrameChg chg="del mod modGraphic">
          <ac:chgData name="家老 洋" userId="0dd4398dcc631531" providerId="Windows Live" clId="Web-{E10083F8-57ED-4FB0-809A-992C47F93EFC}" dt="2021-09-18T06:33:01.968" v="275"/>
          <ac:graphicFrameMkLst>
            <pc:docMk/>
            <pc:sldMk cId="2411350285" sldId="258"/>
            <ac:graphicFrameMk id="9" creationId="{B0C9E967-F4AB-402F-9FCF-FD469E7C4476}"/>
          </ac:graphicFrameMkLst>
        </pc:graphicFrameChg>
        <pc:graphicFrameChg chg="add del mod modGraphic">
          <ac:chgData name="家老 洋" userId="0dd4398dcc631531" providerId="Windows Live" clId="Web-{E10083F8-57ED-4FB0-809A-992C47F93EFC}" dt="2021-09-18T06:35:26.267" v="286"/>
          <ac:graphicFrameMkLst>
            <pc:docMk/>
            <pc:sldMk cId="2411350285" sldId="258"/>
            <ac:graphicFrameMk id="11" creationId="{F64AD061-673F-4026-A4DA-126D161C7BC3}"/>
          </ac:graphicFrameMkLst>
        </pc:graphicFrameChg>
        <pc:graphicFrameChg chg="add mod modGraphic">
          <ac:chgData name="家老 洋" userId="0dd4398dcc631531" providerId="Windows Live" clId="Web-{E10083F8-57ED-4FB0-809A-992C47F93EFC}" dt="2021-09-18T06:55:56.642" v="437"/>
          <ac:graphicFrameMkLst>
            <pc:docMk/>
            <pc:sldMk cId="2411350285" sldId="258"/>
            <ac:graphicFrameMk id="13" creationId="{B9A53FE7-4C58-4691-A9AF-57297B56A98C}"/>
          </ac:graphicFrameMkLst>
        </pc:graphicFrameChg>
      </pc:sldChg>
      <pc:sldChg chg="modSp">
        <pc:chgData name="家老 洋" userId="0dd4398dcc631531" providerId="Windows Live" clId="Web-{E10083F8-57ED-4FB0-809A-992C47F93EFC}" dt="2021-09-18T06:55:07.392" v="412" actId="20577"/>
        <pc:sldMkLst>
          <pc:docMk/>
          <pc:sldMk cId="4045489212" sldId="261"/>
        </pc:sldMkLst>
        <pc:spChg chg="mod">
          <ac:chgData name="家老 洋" userId="0dd4398dcc631531" providerId="Windows Live" clId="Web-{E10083F8-57ED-4FB0-809A-992C47F93EFC}" dt="2021-09-18T06:55:07.392" v="412" actId="20577"/>
          <ac:spMkLst>
            <pc:docMk/>
            <pc:sldMk cId="4045489212" sldId="261"/>
            <ac:spMk id="3" creationId="{889BBB5B-6FED-4F06-B582-ADFD8E30733F}"/>
          </ac:spMkLst>
        </pc:spChg>
      </pc:sldChg>
    </pc:docChg>
  </pc:docChgLst>
  <pc:docChgLst>
    <pc:chgData name="家老 洋" userId="0dd4398dcc631531" providerId="Windows Live" clId="Web-{8B13E233-1A53-4A06-A23C-C8762A7D2C36}"/>
    <pc:docChg chg="modSld">
      <pc:chgData name="家老 洋" userId="0dd4398dcc631531" providerId="Windows Live" clId="Web-{8B13E233-1A53-4A06-A23C-C8762A7D2C36}" dt="2021-09-15T00:31:47.427" v="0"/>
      <pc:docMkLst>
        <pc:docMk/>
      </pc:docMkLst>
      <pc:sldChg chg="modSp">
        <pc:chgData name="家老 洋" userId="0dd4398dcc631531" providerId="Windows Live" clId="Web-{8B13E233-1A53-4A06-A23C-C8762A7D2C36}" dt="2021-09-15T00:31:47.427" v="0"/>
        <pc:sldMkLst>
          <pc:docMk/>
          <pc:sldMk cId="2411350285" sldId="258"/>
        </pc:sldMkLst>
        <pc:graphicFrameChg chg="mod modGraphic">
          <ac:chgData name="家老 洋" userId="0dd4398dcc631531" providerId="Windows Live" clId="Web-{8B13E233-1A53-4A06-A23C-C8762A7D2C36}" dt="2021-09-15T00:31:47.427" v="0"/>
          <ac:graphicFrameMkLst>
            <pc:docMk/>
            <pc:sldMk cId="2411350285" sldId="258"/>
            <ac:graphicFrameMk id="9" creationId="{B0C9E967-F4AB-402F-9FCF-FD469E7C4476}"/>
          </ac:graphicFrameMkLst>
        </pc:graphicFrameChg>
      </pc:sldChg>
    </pc:docChg>
  </pc:docChgLst>
  <pc:docChgLst>
    <pc:chgData name="家老 洋" userId="0dd4398dcc631531" providerId="Windows Live" clId="Web-{6F5E3D14-6198-45C8-9520-78A118416F97}"/>
    <pc:docChg chg="addSld modSld">
      <pc:chgData name="家老 洋" userId="0dd4398dcc631531" providerId="Windows Live" clId="Web-{6F5E3D14-6198-45C8-9520-78A118416F97}" dt="2021-09-15T01:25:00.336" v="182" actId="1076"/>
      <pc:docMkLst>
        <pc:docMk/>
      </pc:docMkLst>
      <pc:sldChg chg="addSp delSp modSp">
        <pc:chgData name="家老 洋" userId="0dd4398dcc631531" providerId="Windows Live" clId="Web-{6F5E3D14-6198-45C8-9520-78A118416F97}" dt="2021-09-15T01:18:19.798" v="98" actId="20577"/>
        <pc:sldMkLst>
          <pc:docMk/>
          <pc:sldMk cId="1899959602" sldId="264"/>
        </pc:sldMkLst>
        <pc:spChg chg="mod">
          <ac:chgData name="家老 洋" userId="0dd4398dcc631531" providerId="Windows Live" clId="Web-{6F5E3D14-6198-45C8-9520-78A118416F97}" dt="2021-09-15T01:17:13.156" v="89" actId="1076"/>
          <ac:spMkLst>
            <pc:docMk/>
            <pc:sldMk cId="1899959602" sldId="264"/>
            <ac:spMk id="2" creationId="{D5521808-9BEC-4D2F-AAE2-EAEB909DE447}"/>
          </ac:spMkLst>
        </pc:spChg>
        <pc:spChg chg="mod">
          <ac:chgData name="家老 洋" userId="0dd4398dcc631531" providerId="Windows Live" clId="Web-{6F5E3D14-6198-45C8-9520-78A118416F97}" dt="2021-09-15T01:18:19.798" v="98" actId="20577"/>
          <ac:spMkLst>
            <pc:docMk/>
            <pc:sldMk cId="1899959602" sldId="264"/>
            <ac:spMk id="3" creationId="{AD9A8E05-C474-467E-9ADA-FD0D222A8A7C}"/>
          </ac:spMkLst>
        </pc:spChg>
        <pc:spChg chg="add del">
          <ac:chgData name="家老 洋" userId="0dd4398dcc631531" providerId="Windows Live" clId="Web-{6F5E3D14-6198-45C8-9520-78A118416F97}" dt="2021-09-15T01:17:05.218" v="86"/>
          <ac:spMkLst>
            <pc:docMk/>
            <pc:sldMk cId="1899959602" sldId="264"/>
            <ac:spMk id="4" creationId="{937A5CC9-A6A2-42AE-B80E-96564923DF9C}"/>
          </ac:spMkLst>
        </pc:spChg>
      </pc:sldChg>
      <pc:sldChg chg="modSp">
        <pc:chgData name="家老 洋" userId="0dd4398dcc631531" providerId="Windows Live" clId="Web-{6F5E3D14-6198-45C8-9520-78A118416F97}" dt="2021-09-15T01:25:00.336" v="182" actId="1076"/>
        <pc:sldMkLst>
          <pc:docMk/>
          <pc:sldMk cId="1179785967" sldId="265"/>
        </pc:sldMkLst>
        <pc:spChg chg="mod">
          <ac:chgData name="家老 洋" userId="0dd4398dcc631531" providerId="Windows Live" clId="Web-{6F5E3D14-6198-45C8-9520-78A118416F97}" dt="2021-09-15T01:25:00.336" v="182" actId="1076"/>
          <ac:spMkLst>
            <pc:docMk/>
            <pc:sldMk cId="1179785967" sldId="265"/>
            <ac:spMk id="2" creationId="{16983A4F-B15C-4BE7-9701-47466BBFD12E}"/>
          </ac:spMkLst>
        </pc:spChg>
        <pc:spChg chg="mod">
          <ac:chgData name="家老 洋" userId="0dd4398dcc631531" providerId="Windows Live" clId="Web-{6F5E3D14-6198-45C8-9520-78A118416F97}" dt="2021-09-15T01:24:56.633" v="181" actId="14100"/>
          <ac:spMkLst>
            <pc:docMk/>
            <pc:sldMk cId="1179785967" sldId="265"/>
            <ac:spMk id="3" creationId="{9B75A4E2-59D2-4F98-BA29-9DBD5311D0C6}"/>
          </ac:spMkLst>
        </pc:spChg>
      </pc:sldChg>
      <pc:sldChg chg="modSp new">
        <pc:chgData name="家老 洋" userId="0dd4398dcc631531" providerId="Windows Live" clId="Web-{6F5E3D14-6198-45C8-9520-78A118416F97}" dt="2021-09-15T01:12:19.025" v="26" actId="14100"/>
        <pc:sldMkLst>
          <pc:docMk/>
          <pc:sldMk cId="726508353" sldId="266"/>
        </pc:sldMkLst>
        <pc:spChg chg="mod">
          <ac:chgData name="家老 洋" userId="0dd4398dcc631531" providerId="Windows Live" clId="Web-{6F5E3D14-6198-45C8-9520-78A118416F97}" dt="2021-09-15T01:11:38.822" v="21" actId="1076"/>
          <ac:spMkLst>
            <pc:docMk/>
            <pc:sldMk cId="726508353" sldId="266"/>
            <ac:spMk id="2" creationId="{7F0687BB-F849-4286-9CC4-758FE8565E7B}"/>
          </ac:spMkLst>
        </pc:spChg>
        <pc:spChg chg="mod">
          <ac:chgData name="家老 洋" userId="0dd4398dcc631531" providerId="Windows Live" clId="Web-{6F5E3D14-6198-45C8-9520-78A118416F97}" dt="2021-09-15T01:12:19.025" v="26" actId="14100"/>
          <ac:spMkLst>
            <pc:docMk/>
            <pc:sldMk cId="726508353" sldId="266"/>
            <ac:spMk id="3" creationId="{ADDDA5CD-8EA6-4C1E-8088-DFE06DE647A8}"/>
          </ac:spMkLst>
        </pc:spChg>
      </pc:sldChg>
      <pc:sldChg chg="modSp new">
        <pc:chgData name="家老 洋" userId="0dd4398dcc631531" providerId="Windows Live" clId="Web-{6F5E3D14-6198-45C8-9520-78A118416F97}" dt="2021-09-15T01:21:45.567" v="136" actId="20577"/>
        <pc:sldMkLst>
          <pc:docMk/>
          <pc:sldMk cId="2517394858" sldId="267"/>
        </pc:sldMkLst>
        <pc:spChg chg="mod">
          <ac:chgData name="家老 洋" userId="0dd4398dcc631531" providerId="Windows Live" clId="Web-{6F5E3D14-6198-45C8-9520-78A118416F97}" dt="2021-09-15T01:18:54.111" v="106" actId="20577"/>
          <ac:spMkLst>
            <pc:docMk/>
            <pc:sldMk cId="2517394858" sldId="267"/>
            <ac:spMk id="2" creationId="{01808F5C-228E-4FD0-896A-6BE852A6F96B}"/>
          </ac:spMkLst>
        </pc:spChg>
        <pc:spChg chg="mod">
          <ac:chgData name="家老 洋" userId="0dd4398dcc631531" providerId="Windows Live" clId="Web-{6F5E3D14-6198-45C8-9520-78A118416F97}" dt="2021-09-15T01:21:45.567" v="136" actId="20577"/>
          <ac:spMkLst>
            <pc:docMk/>
            <pc:sldMk cId="2517394858" sldId="267"/>
            <ac:spMk id="3" creationId="{40646AFE-006B-4DC5-A9A5-57C12FA4AAFF}"/>
          </ac:spMkLst>
        </pc:spChg>
      </pc:sldChg>
    </pc:docChg>
  </pc:docChgLst>
  <pc:docChgLst>
    <pc:chgData name="家老 洋" userId="0dd4398dcc631531" providerId="Windows Live" clId="Web-{06112946-C63E-4C22-9704-181A90BB2F40}"/>
    <pc:docChg chg="modSld addMainMaster delMainMaster">
      <pc:chgData name="家老 洋" userId="0dd4398dcc631531" providerId="Windows Live" clId="Web-{06112946-C63E-4C22-9704-181A90BB2F40}" dt="2021-09-18T06:23:43.906" v="623" actId="1076"/>
      <pc:docMkLst>
        <pc:docMk/>
      </pc:docMkLst>
      <pc:sldChg chg="modSp mod modClrScheme chgLayout">
        <pc:chgData name="家老 洋" userId="0dd4398dcc631531" providerId="Windows Live" clId="Web-{06112946-C63E-4C22-9704-181A90BB2F40}" dt="2021-09-18T06:23:43.906" v="623" actId="1076"/>
        <pc:sldMkLst>
          <pc:docMk/>
          <pc:sldMk cId="553726541" sldId="256"/>
        </pc:sldMkLst>
        <pc:spChg chg="mod ord">
          <ac:chgData name="家老 洋" userId="0dd4398dcc631531" providerId="Windows Live" clId="Web-{06112946-C63E-4C22-9704-181A90BB2F40}" dt="2021-09-18T05:57:31.359" v="0"/>
          <ac:spMkLst>
            <pc:docMk/>
            <pc:sldMk cId="553726541" sldId="256"/>
            <ac:spMk id="2" creationId="{9FB28281-3783-403A-B1AB-0182A003DFE3}"/>
          </ac:spMkLst>
        </pc:spChg>
        <pc:spChg chg="mod">
          <ac:chgData name="家老 洋" userId="0dd4398dcc631531" providerId="Windows Live" clId="Web-{06112946-C63E-4C22-9704-181A90BB2F40}" dt="2021-09-18T06:23:38.469" v="622" actId="14100"/>
          <ac:spMkLst>
            <pc:docMk/>
            <pc:sldMk cId="553726541" sldId="256"/>
            <ac:spMk id="4" creationId="{7932FE90-19A9-4396-AD6B-4DFD396B6FB7}"/>
          </ac:spMkLst>
        </pc:spChg>
        <pc:spChg chg="mod">
          <ac:chgData name="家老 洋" userId="0dd4398dcc631531" providerId="Windows Live" clId="Web-{06112946-C63E-4C22-9704-181A90BB2F40}" dt="2021-09-18T06:23:43.906" v="623" actId="1076"/>
          <ac:spMkLst>
            <pc:docMk/>
            <pc:sldMk cId="553726541" sldId="256"/>
            <ac:spMk id="6" creationId="{74C44260-05E9-4078-AE11-AF2E7E2A834A}"/>
          </ac:spMkLst>
        </pc:spChg>
      </pc:sldChg>
      <pc:sldChg chg="modSp mod modClrScheme chgLayout">
        <pc:chgData name="家老 洋" userId="0dd4398dcc631531" providerId="Windows Live" clId="Web-{06112946-C63E-4C22-9704-181A90BB2F40}" dt="2021-09-18T05:58:22.970" v="8" actId="20577"/>
        <pc:sldMkLst>
          <pc:docMk/>
          <pc:sldMk cId="1270493718" sldId="257"/>
        </pc:sldMkLst>
        <pc:spChg chg="mod ord">
          <ac:chgData name="家老 洋" userId="0dd4398dcc631531" providerId="Windows Live" clId="Web-{06112946-C63E-4C22-9704-181A90BB2F40}" dt="2021-09-18T05:57:31.359" v="0"/>
          <ac:spMkLst>
            <pc:docMk/>
            <pc:sldMk cId="1270493718" sldId="257"/>
            <ac:spMk id="2" creationId="{75F928EF-D33C-43E2-B5B9-D0F8E8E4AF53}"/>
          </ac:spMkLst>
        </pc:spChg>
        <pc:spChg chg="mod ord">
          <ac:chgData name="家老 洋" userId="0dd4398dcc631531" providerId="Windows Live" clId="Web-{06112946-C63E-4C22-9704-181A90BB2F40}" dt="2021-09-18T05:58:22.970" v="8" actId="20577"/>
          <ac:spMkLst>
            <pc:docMk/>
            <pc:sldMk cId="1270493718" sldId="257"/>
            <ac:spMk id="3" creationId="{F669706F-8D75-46C9-BAA6-280BCF7C1EA0}"/>
          </ac:spMkLst>
        </pc:spChg>
      </pc:sldChg>
      <pc:sldChg chg="addSp delSp modSp mod modClrScheme chgLayout">
        <pc:chgData name="家老 洋" userId="0dd4398dcc631531" providerId="Windows Live" clId="Web-{06112946-C63E-4C22-9704-181A90BB2F40}" dt="2021-09-18T06:03:18.675" v="329" actId="1076"/>
        <pc:sldMkLst>
          <pc:docMk/>
          <pc:sldMk cId="2411350285" sldId="258"/>
        </pc:sldMkLst>
        <pc:spChg chg="mod ord">
          <ac:chgData name="家老 洋" userId="0dd4398dcc631531" providerId="Windows Live" clId="Web-{06112946-C63E-4C22-9704-181A90BB2F40}" dt="2021-09-18T06:03:18.675" v="329" actId="1076"/>
          <ac:spMkLst>
            <pc:docMk/>
            <pc:sldMk cId="2411350285" sldId="258"/>
            <ac:spMk id="2" creationId="{8F3898A6-76D8-41CF-A1CA-7E124B4EC62F}"/>
          </ac:spMkLst>
        </pc:spChg>
        <pc:spChg chg="add del mod">
          <ac:chgData name="家老 洋" userId="0dd4398dcc631531" providerId="Windows Live" clId="Web-{06112946-C63E-4C22-9704-181A90BB2F40}" dt="2021-09-18T06:00:00.644" v="16"/>
          <ac:spMkLst>
            <pc:docMk/>
            <pc:sldMk cId="2411350285" sldId="258"/>
            <ac:spMk id="4" creationId="{36CA7401-4618-4F63-BD3C-68A3D2F77BEC}"/>
          </ac:spMkLst>
        </pc:spChg>
        <pc:graphicFrameChg chg="del mod ord modGraphic">
          <ac:chgData name="家老 洋" userId="0dd4398dcc631531" providerId="Windows Live" clId="Web-{06112946-C63E-4C22-9704-181A90BB2F40}" dt="2021-09-18T05:59:44.675" v="13"/>
          <ac:graphicFrameMkLst>
            <pc:docMk/>
            <pc:sldMk cId="2411350285" sldId="258"/>
            <ac:graphicFrameMk id="7" creationId="{2A367B0D-20D5-4925-ABFE-FB7042642835}"/>
          </ac:graphicFrameMkLst>
        </pc:graphicFrameChg>
        <pc:graphicFrameChg chg="mod modGraphic">
          <ac:chgData name="家老 洋" userId="0dd4398dcc631531" providerId="Windows Live" clId="Web-{06112946-C63E-4C22-9704-181A90BB2F40}" dt="2021-09-18T06:03:10.503" v="328"/>
          <ac:graphicFrameMkLst>
            <pc:docMk/>
            <pc:sldMk cId="2411350285" sldId="258"/>
            <ac:graphicFrameMk id="9" creationId="{B0C9E967-F4AB-402F-9FCF-FD469E7C4476}"/>
          </ac:graphicFrameMkLst>
        </pc:graphicFrameChg>
      </pc:sldChg>
      <pc:sldChg chg="modSp mod modClrScheme chgLayout">
        <pc:chgData name="家老 洋" userId="0dd4398dcc631531" providerId="Windows Live" clId="Web-{06112946-C63E-4C22-9704-181A90BB2F40}" dt="2021-09-18T06:05:14.927" v="352" actId="1076"/>
        <pc:sldMkLst>
          <pc:docMk/>
          <pc:sldMk cId="36289203" sldId="259"/>
        </pc:sldMkLst>
        <pc:spChg chg="mod ord">
          <ac:chgData name="家老 洋" userId="0dd4398dcc631531" providerId="Windows Live" clId="Web-{06112946-C63E-4C22-9704-181A90BB2F40}" dt="2021-09-18T05:57:31.359" v="0"/>
          <ac:spMkLst>
            <pc:docMk/>
            <pc:sldMk cId="36289203" sldId="259"/>
            <ac:spMk id="2" creationId="{87818426-1E13-4CA7-B76E-E0A2ADD0A1CE}"/>
          </ac:spMkLst>
        </pc:spChg>
        <pc:spChg chg="mod ord">
          <ac:chgData name="家老 洋" userId="0dd4398dcc631531" providerId="Windows Live" clId="Web-{06112946-C63E-4C22-9704-181A90BB2F40}" dt="2021-09-18T06:05:14.927" v="352" actId="1076"/>
          <ac:spMkLst>
            <pc:docMk/>
            <pc:sldMk cId="36289203" sldId="259"/>
            <ac:spMk id="3" creationId="{1EB38982-B8E2-4503-A35C-CD18269FBF6C}"/>
          </ac:spMkLst>
        </pc:spChg>
      </pc:sldChg>
      <pc:sldChg chg="modSp mod modClrScheme chgLayout">
        <pc:chgData name="家老 洋" userId="0dd4398dcc631531" providerId="Windows Live" clId="Web-{06112946-C63E-4C22-9704-181A90BB2F40}" dt="2021-09-18T06:05:46.397" v="356" actId="20577"/>
        <pc:sldMkLst>
          <pc:docMk/>
          <pc:sldMk cId="1479233996" sldId="260"/>
        </pc:sldMkLst>
        <pc:spChg chg="mod ord">
          <ac:chgData name="家老 洋" userId="0dd4398dcc631531" providerId="Windows Live" clId="Web-{06112946-C63E-4C22-9704-181A90BB2F40}" dt="2021-09-18T05:57:31.359" v="0"/>
          <ac:spMkLst>
            <pc:docMk/>
            <pc:sldMk cId="1479233996" sldId="260"/>
            <ac:spMk id="2" creationId="{A53A27B9-A55B-46D7-8C2F-01AAC758E6B4}"/>
          </ac:spMkLst>
        </pc:spChg>
        <pc:spChg chg="mod ord">
          <ac:chgData name="家老 洋" userId="0dd4398dcc631531" providerId="Windows Live" clId="Web-{06112946-C63E-4C22-9704-181A90BB2F40}" dt="2021-09-18T06:05:46.397" v="356" actId="20577"/>
          <ac:spMkLst>
            <pc:docMk/>
            <pc:sldMk cId="1479233996" sldId="260"/>
            <ac:spMk id="3" creationId="{69EC67D5-B20D-4E6F-A41C-6AFCA46CE52B}"/>
          </ac:spMkLst>
        </pc:spChg>
      </pc:sldChg>
      <pc:sldChg chg="modSp mod modClrScheme chgLayout">
        <pc:chgData name="家老 洋" userId="0dd4398dcc631531" providerId="Windows Live" clId="Web-{06112946-C63E-4C22-9704-181A90BB2F40}" dt="2021-09-18T06:06:29.320" v="361" actId="1076"/>
        <pc:sldMkLst>
          <pc:docMk/>
          <pc:sldMk cId="4045489212" sldId="261"/>
        </pc:sldMkLst>
        <pc:spChg chg="mod ord">
          <ac:chgData name="家老 洋" userId="0dd4398dcc631531" providerId="Windows Live" clId="Web-{06112946-C63E-4C22-9704-181A90BB2F40}" dt="2021-09-18T05:57:31.359" v="0"/>
          <ac:spMkLst>
            <pc:docMk/>
            <pc:sldMk cId="4045489212" sldId="261"/>
            <ac:spMk id="2" creationId="{6DDEC90E-4373-4680-A7F0-EF37341A4C8B}"/>
          </ac:spMkLst>
        </pc:spChg>
        <pc:spChg chg="mod ord">
          <ac:chgData name="家老 洋" userId="0dd4398dcc631531" providerId="Windows Live" clId="Web-{06112946-C63E-4C22-9704-181A90BB2F40}" dt="2021-09-18T06:06:29.320" v="361" actId="1076"/>
          <ac:spMkLst>
            <pc:docMk/>
            <pc:sldMk cId="4045489212" sldId="261"/>
            <ac:spMk id="3" creationId="{889BBB5B-6FED-4F06-B582-ADFD8E30733F}"/>
          </ac:spMkLst>
        </pc:spChg>
        <pc:picChg chg="mod">
          <ac:chgData name="家老 洋" userId="0dd4398dcc631531" providerId="Windows Live" clId="Web-{06112946-C63E-4C22-9704-181A90BB2F40}" dt="2021-09-18T06:06:17.304" v="359" actId="1076"/>
          <ac:picMkLst>
            <pc:docMk/>
            <pc:sldMk cId="4045489212" sldId="261"/>
            <ac:picMk id="4" creationId="{D6698DF9-DD20-4F24-A8F5-5C3FEC3DA9D8}"/>
          </ac:picMkLst>
        </pc:picChg>
      </pc:sldChg>
      <pc:sldChg chg="modSp mod modClrScheme chgLayout">
        <pc:chgData name="家老 洋" userId="0dd4398dcc631531" providerId="Windows Live" clId="Web-{06112946-C63E-4C22-9704-181A90BB2F40}" dt="2021-09-18T06:07:00.852" v="363" actId="14100"/>
        <pc:sldMkLst>
          <pc:docMk/>
          <pc:sldMk cId="3833307741" sldId="262"/>
        </pc:sldMkLst>
        <pc:spChg chg="mod ord">
          <ac:chgData name="家老 洋" userId="0dd4398dcc631531" providerId="Windows Live" clId="Web-{06112946-C63E-4C22-9704-181A90BB2F40}" dt="2021-09-18T05:57:31.359" v="0"/>
          <ac:spMkLst>
            <pc:docMk/>
            <pc:sldMk cId="3833307741" sldId="262"/>
            <ac:spMk id="2" creationId="{E7FCD08B-923F-4BE3-BE74-3CDD7606C1AD}"/>
          </ac:spMkLst>
        </pc:spChg>
        <pc:spChg chg="mod ord">
          <ac:chgData name="家老 洋" userId="0dd4398dcc631531" providerId="Windows Live" clId="Web-{06112946-C63E-4C22-9704-181A90BB2F40}" dt="2021-09-18T06:07:00.852" v="363" actId="14100"/>
          <ac:spMkLst>
            <pc:docMk/>
            <pc:sldMk cId="3833307741" sldId="262"/>
            <ac:spMk id="3" creationId="{E947DDDF-B194-4B11-92D1-4075D6C88D57}"/>
          </ac:spMkLst>
        </pc:spChg>
        <pc:picChg chg="mod">
          <ac:chgData name="家老 洋" userId="0dd4398dcc631531" providerId="Windows Live" clId="Web-{06112946-C63E-4C22-9704-181A90BB2F40}" dt="2021-09-18T06:06:55.133" v="362" actId="1076"/>
          <ac:picMkLst>
            <pc:docMk/>
            <pc:sldMk cId="3833307741" sldId="262"/>
            <ac:picMk id="4" creationId="{DC2AACD5-BA8D-4307-9B5B-11A592D0A836}"/>
          </ac:picMkLst>
        </pc:picChg>
      </pc:sldChg>
      <pc:sldChg chg="modSp mod modClrScheme chgLayout">
        <pc:chgData name="家老 洋" userId="0dd4398dcc631531" providerId="Windows Live" clId="Web-{06112946-C63E-4C22-9704-181A90BB2F40}" dt="2021-09-18T06:07:42.790" v="378" actId="14100"/>
        <pc:sldMkLst>
          <pc:docMk/>
          <pc:sldMk cId="2478316654" sldId="263"/>
        </pc:sldMkLst>
        <pc:spChg chg="mod ord">
          <ac:chgData name="家老 洋" userId="0dd4398dcc631531" providerId="Windows Live" clId="Web-{06112946-C63E-4C22-9704-181A90BB2F40}" dt="2021-09-18T05:57:31.359" v="0"/>
          <ac:spMkLst>
            <pc:docMk/>
            <pc:sldMk cId="2478316654" sldId="263"/>
            <ac:spMk id="2" creationId="{54DCB4E1-CB54-4647-A459-3574966B971C}"/>
          </ac:spMkLst>
        </pc:spChg>
        <pc:spChg chg="mod ord">
          <ac:chgData name="家老 洋" userId="0dd4398dcc631531" providerId="Windows Live" clId="Web-{06112946-C63E-4C22-9704-181A90BB2F40}" dt="2021-09-18T06:07:42.790" v="378" actId="14100"/>
          <ac:spMkLst>
            <pc:docMk/>
            <pc:sldMk cId="2478316654" sldId="263"/>
            <ac:spMk id="3" creationId="{3D89B90A-660D-4B3B-A7E2-220E31F2B869}"/>
          </ac:spMkLst>
        </pc:spChg>
        <pc:picChg chg="mod">
          <ac:chgData name="家老 洋" userId="0dd4398dcc631531" providerId="Windows Live" clId="Web-{06112946-C63E-4C22-9704-181A90BB2F40}" dt="2021-09-18T06:07:11.242" v="365" actId="14100"/>
          <ac:picMkLst>
            <pc:docMk/>
            <pc:sldMk cId="2478316654" sldId="263"/>
            <ac:picMk id="4" creationId="{3B7D2AC8-610C-4BB5-90B5-EAC4E8DA7C6B}"/>
          </ac:picMkLst>
        </pc:picChg>
      </pc:sldChg>
      <pc:sldChg chg="modSp mod modClrScheme chgLayout">
        <pc:chgData name="家老 洋" userId="0dd4398dcc631531" providerId="Windows Live" clId="Web-{06112946-C63E-4C22-9704-181A90BB2F40}" dt="2021-09-18T06:12:52.719" v="449" actId="20577"/>
        <pc:sldMkLst>
          <pc:docMk/>
          <pc:sldMk cId="1899959602" sldId="264"/>
        </pc:sldMkLst>
        <pc:spChg chg="mod ord">
          <ac:chgData name="家老 洋" userId="0dd4398dcc631531" providerId="Windows Live" clId="Web-{06112946-C63E-4C22-9704-181A90BB2F40}" dt="2021-09-18T05:57:31.359" v="0"/>
          <ac:spMkLst>
            <pc:docMk/>
            <pc:sldMk cId="1899959602" sldId="264"/>
            <ac:spMk id="2" creationId="{D5521808-9BEC-4D2F-AAE2-EAEB909DE447}"/>
          </ac:spMkLst>
        </pc:spChg>
        <pc:spChg chg="mod ord">
          <ac:chgData name="家老 洋" userId="0dd4398dcc631531" providerId="Windows Live" clId="Web-{06112946-C63E-4C22-9704-181A90BB2F40}" dt="2021-09-18T06:12:52.719" v="449" actId="20577"/>
          <ac:spMkLst>
            <pc:docMk/>
            <pc:sldMk cId="1899959602" sldId="264"/>
            <ac:spMk id="3" creationId="{AD9A8E05-C474-467E-9ADA-FD0D222A8A7C}"/>
          </ac:spMkLst>
        </pc:spChg>
      </pc:sldChg>
      <pc:sldChg chg="modSp mod modClrScheme chgLayout">
        <pc:chgData name="家老 洋" userId="0dd4398dcc631531" providerId="Windows Live" clId="Web-{06112946-C63E-4C22-9704-181A90BB2F40}" dt="2021-09-18T06:19:06.712" v="519" actId="20577"/>
        <pc:sldMkLst>
          <pc:docMk/>
          <pc:sldMk cId="1179785967" sldId="265"/>
        </pc:sldMkLst>
        <pc:spChg chg="mod ord">
          <ac:chgData name="家老 洋" userId="0dd4398dcc631531" providerId="Windows Live" clId="Web-{06112946-C63E-4C22-9704-181A90BB2F40}" dt="2021-09-18T06:15:01.300" v="479" actId="1076"/>
          <ac:spMkLst>
            <pc:docMk/>
            <pc:sldMk cId="1179785967" sldId="265"/>
            <ac:spMk id="2" creationId="{16983A4F-B15C-4BE7-9701-47466BBFD12E}"/>
          </ac:spMkLst>
        </pc:spChg>
        <pc:spChg chg="mod ord">
          <ac:chgData name="家老 洋" userId="0dd4398dcc631531" providerId="Windows Live" clId="Web-{06112946-C63E-4C22-9704-181A90BB2F40}" dt="2021-09-18T06:19:06.712" v="519" actId="20577"/>
          <ac:spMkLst>
            <pc:docMk/>
            <pc:sldMk cId="1179785967" sldId="265"/>
            <ac:spMk id="3" creationId="{9B75A4E2-59D2-4F98-BA29-9DBD5311D0C6}"/>
          </ac:spMkLst>
        </pc:spChg>
      </pc:sldChg>
      <pc:sldChg chg="modSp mod modClrScheme chgLayout">
        <pc:chgData name="家老 洋" userId="0dd4398dcc631531" providerId="Windows Live" clId="Web-{06112946-C63E-4C22-9704-181A90BB2F40}" dt="2021-09-18T06:08:31.369" v="388" actId="14100"/>
        <pc:sldMkLst>
          <pc:docMk/>
          <pc:sldMk cId="726508353" sldId="266"/>
        </pc:sldMkLst>
        <pc:spChg chg="mod ord">
          <ac:chgData name="家老 洋" userId="0dd4398dcc631531" providerId="Windows Live" clId="Web-{06112946-C63E-4C22-9704-181A90BB2F40}" dt="2021-09-18T06:08:25.494" v="386" actId="14100"/>
          <ac:spMkLst>
            <pc:docMk/>
            <pc:sldMk cId="726508353" sldId="266"/>
            <ac:spMk id="2" creationId="{7F0687BB-F849-4286-9CC4-758FE8565E7B}"/>
          </ac:spMkLst>
        </pc:spChg>
        <pc:spChg chg="mod ord">
          <ac:chgData name="家老 洋" userId="0dd4398dcc631531" providerId="Windows Live" clId="Web-{06112946-C63E-4C22-9704-181A90BB2F40}" dt="2021-09-18T06:08:31.369" v="388" actId="14100"/>
          <ac:spMkLst>
            <pc:docMk/>
            <pc:sldMk cId="726508353" sldId="266"/>
            <ac:spMk id="3" creationId="{ADDDA5CD-8EA6-4C1E-8088-DFE06DE647A8}"/>
          </ac:spMkLst>
        </pc:spChg>
      </pc:sldChg>
      <pc:sldChg chg="modSp mod modClrScheme chgLayout">
        <pc:chgData name="家老 洋" userId="0dd4398dcc631531" providerId="Windows Live" clId="Web-{06112946-C63E-4C22-9704-181A90BB2F40}" dt="2021-09-18T06:20:36.168" v="568" actId="20577"/>
        <pc:sldMkLst>
          <pc:docMk/>
          <pc:sldMk cId="2517394858" sldId="267"/>
        </pc:sldMkLst>
        <pc:spChg chg="mod ord">
          <ac:chgData name="家老 洋" userId="0dd4398dcc631531" providerId="Windows Live" clId="Web-{06112946-C63E-4C22-9704-181A90BB2F40}" dt="2021-09-18T05:57:31.359" v="0"/>
          <ac:spMkLst>
            <pc:docMk/>
            <pc:sldMk cId="2517394858" sldId="267"/>
            <ac:spMk id="2" creationId="{01808F5C-228E-4FD0-896A-6BE852A6F96B}"/>
          </ac:spMkLst>
        </pc:spChg>
        <pc:spChg chg="mod ord">
          <ac:chgData name="家老 洋" userId="0dd4398dcc631531" providerId="Windows Live" clId="Web-{06112946-C63E-4C22-9704-181A90BB2F40}" dt="2021-09-18T06:20:36.168" v="568" actId="20577"/>
          <ac:spMkLst>
            <pc:docMk/>
            <pc:sldMk cId="2517394858" sldId="267"/>
            <ac:spMk id="3" creationId="{40646AFE-006B-4DC5-A9A5-57C12FA4AAFF}"/>
          </ac:spMkLst>
        </pc:spChg>
      </pc:sldChg>
      <pc:sldMasterChg chg="del delSldLayout">
        <pc:chgData name="家老 洋" userId="0dd4398dcc631531" providerId="Windows Live" clId="Web-{06112946-C63E-4C22-9704-181A90BB2F40}" dt="2021-09-18T05:57:31.359" v="0"/>
        <pc:sldMasterMkLst>
          <pc:docMk/>
          <pc:sldMasterMk cId="2371758177" sldId="2147483660"/>
        </pc:sldMasterMkLst>
        <pc:sldLayoutChg chg="del">
          <pc:chgData name="家老 洋" userId="0dd4398dcc631531" providerId="Windows Live" clId="Web-{06112946-C63E-4C22-9704-181A90BB2F40}" dt="2021-09-18T05:57:31.359" v="0"/>
          <pc:sldLayoutMkLst>
            <pc:docMk/>
            <pc:sldMasterMk cId="2371758177" sldId="2147483660"/>
            <pc:sldLayoutMk cId="3129878285" sldId="2147483661"/>
          </pc:sldLayoutMkLst>
        </pc:sldLayoutChg>
        <pc:sldLayoutChg chg="del">
          <pc:chgData name="家老 洋" userId="0dd4398dcc631531" providerId="Windows Live" clId="Web-{06112946-C63E-4C22-9704-181A90BB2F40}" dt="2021-09-18T05:57:31.359" v="0"/>
          <pc:sldLayoutMkLst>
            <pc:docMk/>
            <pc:sldMasterMk cId="2371758177" sldId="2147483660"/>
            <pc:sldLayoutMk cId="572029412" sldId="2147483662"/>
          </pc:sldLayoutMkLst>
        </pc:sldLayoutChg>
        <pc:sldLayoutChg chg="del">
          <pc:chgData name="家老 洋" userId="0dd4398dcc631531" providerId="Windows Live" clId="Web-{06112946-C63E-4C22-9704-181A90BB2F40}" dt="2021-09-18T05:57:31.359" v="0"/>
          <pc:sldLayoutMkLst>
            <pc:docMk/>
            <pc:sldMasterMk cId="2371758177" sldId="2147483660"/>
            <pc:sldLayoutMk cId="3636461385" sldId="2147483663"/>
          </pc:sldLayoutMkLst>
        </pc:sldLayoutChg>
        <pc:sldLayoutChg chg="del">
          <pc:chgData name="家老 洋" userId="0dd4398dcc631531" providerId="Windows Live" clId="Web-{06112946-C63E-4C22-9704-181A90BB2F40}" dt="2021-09-18T05:57:31.359" v="0"/>
          <pc:sldLayoutMkLst>
            <pc:docMk/>
            <pc:sldMasterMk cId="2371758177" sldId="2147483660"/>
            <pc:sldLayoutMk cId="3626050071" sldId="2147483664"/>
          </pc:sldLayoutMkLst>
        </pc:sldLayoutChg>
        <pc:sldLayoutChg chg="del">
          <pc:chgData name="家老 洋" userId="0dd4398dcc631531" providerId="Windows Live" clId="Web-{06112946-C63E-4C22-9704-181A90BB2F40}" dt="2021-09-18T05:57:31.359" v="0"/>
          <pc:sldLayoutMkLst>
            <pc:docMk/>
            <pc:sldMasterMk cId="2371758177" sldId="2147483660"/>
            <pc:sldLayoutMk cId="4223613637" sldId="2147483665"/>
          </pc:sldLayoutMkLst>
        </pc:sldLayoutChg>
        <pc:sldLayoutChg chg="del">
          <pc:chgData name="家老 洋" userId="0dd4398dcc631531" providerId="Windows Live" clId="Web-{06112946-C63E-4C22-9704-181A90BB2F40}" dt="2021-09-18T05:57:31.359" v="0"/>
          <pc:sldLayoutMkLst>
            <pc:docMk/>
            <pc:sldMasterMk cId="2371758177" sldId="2147483660"/>
            <pc:sldLayoutMk cId="986665687" sldId="2147483666"/>
          </pc:sldLayoutMkLst>
        </pc:sldLayoutChg>
        <pc:sldLayoutChg chg="del">
          <pc:chgData name="家老 洋" userId="0dd4398dcc631531" providerId="Windows Live" clId="Web-{06112946-C63E-4C22-9704-181A90BB2F40}" dt="2021-09-18T05:57:31.359" v="0"/>
          <pc:sldLayoutMkLst>
            <pc:docMk/>
            <pc:sldMasterMk cId="2371758177" sldId="2147483660"/>
            <pc:sldLayoutMk cId="2924672457" sldId="2147483667"/>
          </pc:sldLayoutMkLst>
        </pc:sldLayoutChg>
        <pc:sldLayoutChg chg="del">
          <pc:chgData name="家老 洋" userId="0dd4398dcc631531" providerId="Windows Live" clId="Web-{06112946-C63E-4C22-9704-181A90BB2F40}" dt="2021-09-18T05:57:31.359" v="0"/>
          <pc:sldLayoutMkLst>
            <pc:docMk/>
            <pc:sldMasterMk cId="2371758177" sldId="2147483660"/>
            <pc:sldLayoutMk cId="1650365514" sldId="2147483668"/>
          </pc:sldLayoutMkLst>
        </pc:sldLayoutChg>
        <pc:sldLayoutChg chg="del">
          <pc:chgData name="家老 洋" userId="0dd4398dcc631531" providerId="Windows Live" clId="Web-{06112946-C63E-4C22-9704-181A90BB2F40}" dt="2021-09-18T05:57:31.359" v="0"/>
          <pc:sldLayoutMkLst>
            <pc:docMk/>
            <pc:sldMasterMk cId="2371758177" sldId="2147483660"/>
            <pc:sldLayoutMk cId="746702124" sldId="2147483669"/>
          </pc:sldLayoutMkLst>
        </pc:sldLayoutChg>
        <pc:sldLayoutChg chg="del">
          <pc:chgData name="家老 洋" userId="0dd4398dcc631531" providerId="Windows Live" clId="Web-{06112946-C63E-4C22-9704-181A90BB2F40}" dt="2021-09-18T05:57:31.359" v="0"/>
          <pc:sldLayoutMkLst>
            <pc:docMk/>
            <pc:sldMasterMk cId="2371758177" sldId="2147483660"/>
            <pc:sldLayoutMk cId="61784523" sldId="2147483670"/>
          </pc:sldLayoutMkLst>
        </pc:sldLayoutChg>
        <pc:sldLayoutChg chg="del">
          <pc:chgData name="家老 洋" userId="0dd4398dcc631531" providerId="Windows Live" clId="Web-{06112946-C63E-4C22-9704-181A90BB2F40}" dt="2021-09-18T05:57:31.359" v="0"/>
          <pc:sldLayoutMkLst>
            <pc:docMk/>
            <pc:sldMasterMk cId="2371758177" sldId="2147483660"/>
            <pc:sldLayoutMk cId="1164236222" sldId="2147483671"/>
          </pc:sldLayoutMkLst>
        </pc:sldLayoutChg>
      </pc:sldMasterChg>
      <pc:sldMasterChg chg="add addSldLayout modSldLayout">
        <pc:chgData name="家老 洋" userId="0dd4398dcc631531" providerId="Windows Live" clId="Web-{06112946-C63E-4C22-9704-181A90BB2F40}" dt="2021-09-18T05:57:31.359" v="0"/>
        <pc:sldMasterMkLst>
          <pc:docMk/>
          <pc:sldMasterMk cId="4175794446" sldId="2147483672"/>
        </pc:sldMasterMkLst>
        <pc:sldLayoutChg chg="add mod replId">
          <pc:chgData name="家老 洋" userId="0dd4398dcc631531" providerId="Windows Live" clId="Web-{06112946-C63E-4C22-9704-181A90BB2F40}" dt="2021-09-18T05:57:31.359" v="0"/>
          <pc:sldLayoutMkLst>
            <pc:docMk/>
            <pc:sldMasterMk cId="4175794446" sldId="2147483672"/>
            <pc:sldLayoutMk cId="2925763901" sldId="2147483673"/>
          </pc:sldLayoutMkLst>
        </pc:sldLayoutChg>
        <pc:sldLayoutChg chg="add mod replId">
          <pc:chgData name="家老 洋" userId="0dd4398dcc631531" providerId="Windows Live" clId="Web-{06112946-C63E-4C22-9704-181A90BB2F40}" dt="2021-09-18T05:57:31.359" v="0"/>
          <pc:sldLayoutMkLst>
            <pc:docMk/>
            <pc:sldMasterMk cId="4175794446" sldId="2147483672"/>
            <pc:sldLayoutMk cId="2121307088" sldId="2147483674"/>
          </pc:sldLayoutMkLst>
        </pc:sldLayoutChg>
        <pc:sldLayoutChg chg="add mod replId">
          <pc:chgData name="家老 洋" userId="0dd4398dcc631531" providerId="Windows Live" clId="Web-{06112946-C63E-4C22-9704-181A90BB2F40}" dt="2021-09-18T05:57:31.359" v="0"/>
          <pc:sldLayoutMkLst>
            <pc:docMk/>
            <pc:sldMasterMk cId="4175794446" sldId="2147483672"/>
            <pc:sldLayoutMk cId="2189828249" sldId="2147483675"/>
          </pc:sldLayoutMkLst>
        </pc:sldLayoutChg>
        <pc:sldLayoutChg chg="add mod replId">
          <pc:chgData name="家老 洋" userId="0dd4398dcc631531" providerId="Windows Live" clId="Web-{06112946-C63E-4C22-9704-181A90BB2F40}" dt="2021-09-18T05:57:31.359" v="0"/>
          <pc:sldLayoutMkLst>
            <pc:docMk/>
            <pc:sldMasterMk cId="4175794446" sldId="2147483672"/>
            <pc:sldLayoutMk cId="3347472218" sldId="2147483676"/>
          </pc:sldLayoutMkLst>
        </pc:sldLayoutChg>
        <pc:sldLayoutChg chg="add mod replId">
          <pc:chgData name="家老 洋" userId="0dd4398dcc631531" providerId="Windows Live" clId="Web-{06112946-C63E-4C22-9704-181A90BB2F40}" dt="2021-09-18T05:57:31.359" v="0"/>
          <pc:sldLayoutMkLst>
            <pc:docMk/>
            <pc:sldMasterMk cId="4175794446" sldId="2147483672"/>
            <pc:sldLayoutMk cId="2274684520" sldId="2147483677"/>
          </pc:sldLayoutMkLst>
        </pc:sldLayoutChg>
        <pc:sldLayoutChg chg="add mod replId">
          <pc:chgData name="家老 洋" userId="0dd4398dcc631531" providerId="Windows Live" clId="Web-{06112946-C63E-4C22-9704-181A90BB2F40}" dt="2021-09-18T05:57:31.359" v="0"/>
          <pc:sldLayoutMkLst>
            <pc:docMk/>
            <pc:sldMasterMk cId="4175794446" sldId="2147483672"/>
            <pc:sldLayoutMk cId="3514387440" sldId="2147483678"/>
          </pc:sldLayoutMkLst>
        </pc:sldLayoutChg>
        <pc:sldLayoutChg chg="add mod replId">
          <pc:chgData name="家老 洋" userId="0dd4398dcc631531" providerId="Windows Live" clId="Web-{06112946-C63E-4C22-9704-181A90BB2F40}" dt="2021-09-18T05:57:31.359" v="0"/>
          <pc:sldLayoutMkLst>
            <pc:docMk/>
            <pc:sldMasterMk cId="4175794446" sldId="2147483672"/>
            <pc:sldLayoutMk cId="754979716" sldId="2147483679"/>
          </pc:sldLayoutMkLst>
        </pc:sldLayoutChg>
        <pc:sldLayoutChg chg="add mod replId">
          <pc:chgData name="家老 洋" userId="0dd4398dcc631531" providerId="Windows Live" clId="Web-{06112946-C63E-4C22-9704-181A90BB2F40}" dt="2021-09-18T05:57:31.359" v="0"/>
          <pc:sldLayoutMkLst>
            <pc:docMk/>
            <pc:sldMasterMk cId="4175794446" sldId="2147483672"/>
            <pc:sldLayoutMk cId="1515769716" sldId="2147483680"/>
          </pc:sldLayoutMkLst>
        </pc:sldLayoutChg>
        <pc:sldLayoutChg chg="add mod replId">
          <pc:chgData name="家老 洋" userId="0dd4398dcc631531" providerId="Windows Live" clId="Web-{06112946-C63E-4C22-9704-181A90BB2F40}" dt="2021-09-18T05:57:31.359" v="0"/>
          <pc:sldLayoutMkLst>
            <pc:docMk/>
            <pc:sldMasterMk cId="4175794446" sldId="2147483672"/>
            <pc:sldLayoutMk cId="2062242708" sldId="2147483681"/>
          </pc:sldLayoutMkLst>
        </pc:sldLayoutChg>
        <pc:sldLayoutChg chg="add mod replId">
          <pc:chgData name="家老 洋" userId="0dd4398dcc631531" providerId="Windows Live" clId="Web-{06112946-C63E-4C22-9704-181A90BB2F40}" dt="2021-09-18T05:57:31.359" v="0"/>
          <pc:sldLayoutMkLst>
            <pc:docMk/>
            <pc:sldMasterMk cId="4175794446" sldId="2147483672"/>
            <pc:sldLayoutMk cId="4268922652" sldId="2147483682"/>
          </pc:sldLayoutMkLst>
        </pc:sldLayoutChg>
        <pc:sldLayoutChg chg="add mod replId">
          <pc:chgData name="家老 洋" userId="0dd4398dcc631531" providerId="Windows Live" clId="Web-{06112946-C63E-4C22-9704-181A90BB2F40}" dt="2021-09-18T05:57:31.359" v="0"/>
          <pc:sldLayoutMkLst>
            <pc:docMk/>
            <pc:sldMasterMk cId="4175794446" sldId="2147483672"/>
            <pc:sldLayoutMk cId="3657417054" sldId="2147483683"/>
          </pc:sldLayoutMkLst>
        </pc:sldLayoutChg>
        <pc:sldLayoutChg chg="add mod replId">
          <pc:chgData name="家老 洋" userId="0dd4398dcc631531" providerId="Windows Live" clId="Web-{06112946-C63E-4C22-9704-181A90BB2F40}" dt="2021-09-18T05:57:31.359" v="0"/>
          <pc:sldLayoutMkLst>
            <pc:docMk/>
            <pc:sldMasterMk cId="4175794446" sldId="2147483672"/>
            <pc:sldLayoutMk cId="3256007599" sldId="2147483684"/>
          </pc:sldLayoutMkLst>
        </pc:sldLayoutChg>
        <pc:sldLayoutChg chg="add mod replId">
          <pc:chgData name="家老 洋" userId="0dd4398dcc631531" providerId="Windows Live" clId="Web-{06112946-C63E-4C22-9704-181A90BB2F40}" dt="2021-09-18T05:57:31.359" v="0"/>
          <pc:sldLayoutMkLst>
            <pc:docMk/>
            <pc:sldMasterMk cId="4175794446" sldId="2147483672"/>
            <pc:sldLayoutMk cId="2026809595" sldId="2147483685"/>
          </pc:sldLayoutMkLst>
        </pc:sldLayoutChg>
        <pc:sldLayoutChg chg="add mod replId">
          <pc:chgData name="家老 洋" userId="0dd4398dcc631531" providerId="Windows Live" clId="Web-{06112946-C63E-4C22-9704-181A90BB2F40}" dt="2021-09-18T05:57:31.359" v="0"/>
          <pc:sldLayoutMkLst>
            <pc:docMk/>
            <pc:sldMasterMk cId="4175794446" sldId="2147483672"/>
            <pc:sldLayoutMk cId="67224705" sldId="2147483686"/>
          </pc:sldLayoutMkLst>
        </pc:sldLayoutChg>
        <pc:sldLayoutChg chg="add mod replId">
          <pc:chgData name="家老 洋" userId="0dd4398dcc631531" providerId="Windows Live" clId="Web-{06112946-C63E-4C22-9704-181A90BB2F40}" dt="2021-09-18T05:57:31.359" v="0"/>
          <pc:sldLayoutMkLst>
            <pc:docMk/>
            <pc:sldMasterMk cId="4175794446" sldId="2147483672"/>
            <pc:sldLayoutMk cId="3881004332" sldId="2147483687"/>
          </pc:sldLayoutMkLst>
        </pc:sldLayoutChg>
        <pc:sldLayoutChg chg="add mod replId">
          <pc:chgData name="家老 洋" userId="0dd4398dcc631531" providerId="Windows Live" clId="Web-{06112946-C63E-4C22-9704-181A90BB2F40}" dt="2021-09-18T05:57:31.359" v="0"/>
          <pc:sldLayoutMkLst>
            <pc:docMk/>
            <pc:sldMasterMk cId="4175794446" sldId="2147483672"/>
            <pc:sldLayoutMk cId="574938611" sldId="2147483688"/>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E18FA9B-3E06-41AF-BDF7-6710797097D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40F9B942-99CF-4AC4-9F77-E625D2C71C6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6B0B6BA-5107-41C2-813F-FE76D6B23769}" type="datetime1">
              <a:rPr lang="ja-JP" altLang="en-US" smtClean="0">
                <a:latin typeface="Meiryo UI" panose="020B0604030504040204" pitchFamily="50" charset="-128"/>
                <a:ea typeface="Meiryo UI" panose="020B0604030504040204" pitchFamily="50" charset="-128"/>
              </a:rPr>
              <a:t>2022/7/6</a:t>
            </a:fld>
            <a:endParaRPr lang="ja-JP" altLang="en-US">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3CAD4C1D-64AA-4DA1-8A75-FCF5ECA4501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5" name="スライド番号プレースホルダー 4">
            <a:extLst>
              <a:ext uri="{FF2B5EF4-FFF2-40B4-BE49-F238E27FC236}">
                <a16:creationId xmlns:a16="http://schemas.microsoft.com/office/drawing/2014/main" id="{8D886DA9-2A38-4F39-B33B-4F7B5E44448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775EF03-110B-4710-A708-FEF1927612B9}" type="slidenum">
              <a:rPr lang="en-US" altLang="ja-JP" smtClean="0">
                <a:latin typeface="Meiryo UI" panose="020B0604030504040204" pitchFamily="50" charset="-128"/>
                <a:ea typeface="Meiryo UI" panose="020B0604030504040204" pitchFamily="50" charset="-128"/>
              </a:r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23214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eiryo UI" panose="020B0604030504040204" pitchFamily="50" charset="-128"/>
                <a:ea typeface="Meiryo UI" panose="020B0604030504040204" pitchFamily="50" charset="-128"/>
              </a:defRPr>
            </a:lvl1pPr>
          </a:lstStyle>
          <a:p>
            <a:endParaRPr lang="ja-JP" altLang="en-US" noProof="0">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eiryo UI" panose="020B0604030504040204" pitchFamily="50" charset="-128"/>
                <a:ea typeface="Meiryo UI" panose="020B0604030504040204" pitchFamily="50" charset="-128"/>
              </a:defRPr>
            </a:lvl1pPr>
          </a:lstStyle>
          <a:p>
            <a:fld id="{C36A4683-D92C-4A09-B3CF-6EB4FA92C07E}" type="datetime1">
              <a:rPr lang="ja-JP" altLang="en-US" noProof="0" smtClean="0"/>
              <a:t>2022/7/6</a:t>
            </a:fld>
            <a:endParaRPr lang="ja-JP" altLang="en-US" noProof="0">
              <a:latin typeface="Meiryo UI" panose="020B0604030504040204" pitchFamily="50" charset="-128"/>
              <a:ea typeface="Meiryo UI" panose="020B0604030504040204" pitchFamily="50" charset="-128"/>
            </a:endParaRPr>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ja-JP" altLang="en-US" noProof="0"/>
              <a:t>クリックしてマスター テキストのスタイルを編集</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eiryo UI" panose="020B0604030504040204" pitchFamily="50" charset="-128"/>
                <a:ea typeface="Meiryo UI" panose="020B0604030504040204" pitchFamily="50" charset="-128"/>
              </a:defRPr>
            </a:lvl1pPr>
          </a:lstStyle>
          <a:p>
            <a:endParaRPr lang="ja-JP" altLang="en-US" noProof="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eiryo UI" panose="020B0604030504040204" pitchFamily="50" charset="-128"/>
                <a:ea typeface="Meiryo UI" panose="020B0604030504040204" pitchFamily="50" charset="-128"/>
              </a:defRPr>
            </a:lvl1pPr>
          </a:lstStyle>
          <a:p>
            <a:fld id="{918CCA95-4F40-4CDD-BF1E-B8C9EB86EE73}" type="slidenum">
              <a:rPr lang="en-US" altLang="ja-JP" noProof="0" smtClean="0"/>
              <a:pPr/>
              <a:t>‹#›</a:t>
            </a:fld>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662959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rtlCol="0"/>
          <a:lstStyle/>
          <a:p>
            <a:pPr rtl="0"/>
            <a:fld id="{918CCA95-4F40-4CDD-BF1E-B8C9EB86EE73}" type="slidenum">
              <a:rPr lang="en-US" altLang="ja-JP" smtClean="0">
                <a:latin typeface="Meiryo UI" panose="020B0604030504040204" pitchFamily="50" charset="-128"/>
                <a:ea typeface="Meiryo UI" panose="020B0604030504040204" pitchFamily="50" charset="-128"/>
              </a:rPr>
              <a:t>2</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3180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925763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268922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3657417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256007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26809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672247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dirty="0"/>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a:p>
        </p:txBody>
      </p:sp>
    </p:spTree>
    <p:extLst>
      <p:ext uri="{BB962C8B-B14F-4D97-AF65-F5344CB8AC3E}">
        <p14:creationId xmlns:p14="http://schemas.microsoft.com/office/powerpoint/2010/main" val="3881004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574938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121307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189828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712588-04B1-427B-82EE-E8DB90309F08}" type="datetimeFigureOut">
              <a:rPr lang="en-US" dirty="0"/>
              <a:t>7/6/2022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a:p>
        </p:txBody>
      </p:sp>
    </p:spTree>
    <p:extLst>
      <p:ext uri="{BB962C8B-B14F-4D97-AF65-F5344CB8AC3E}">
        <p14:creationId xmlns:p14="http://schemas.microsoft.com/office/powerpoint/2010/main" val="3347472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7/6/2022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27468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7/6/2022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514387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754979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a:p>
        </p:txBody>
      </p:sp>
    </p:spTree>
    <p:extLst>
      <p:ext uri="{BB962C8B-B14F-4D97-AF65-F5344CB8AC3E}">
        <p14:creationId xmlns:p14="http://schemas.microsoft.com/office/powerpoint/2010/main" val="151576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062242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7/6/2022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41757944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92F514-FF39-624F-ED93-EA7A2197282B}"/>
              </a:ext>
            </a:extLst>
          </p:cNvPr>
          <p:cNvSpPr>
            <a:spLocks noGrp="1"/>
          </p:cNvSpPr>
          <p:nvPr>
            <p:ph type="title"/>
          </p:nvPr>
        </p:nvSpPr>
        <p:spPr>
          <a:xfrm>
            <a:off x="758815" y="1116594"/>
            <a:ext cx="8596668" cy="1320800"/>
          </a:xfrm>
        </p:spPr>
        <p:txBody>
          <a:bodyPr>
            <a:noAutofit/>
          </a:bodyPr>
          <a:lstStyle/>
          <a:p>
            <a:r>
              <a:rPr kumimoji="1" lang="ja-JP" altLang="en-US" sz="4000">
                <a:latin typeface="UD デジタル 教科書体 NK-R" panose="02020400000000000000" pitchFamily="18" charset="-128"/>
                <a:ea typeface="UD デジタル 教科書体 NK-R" panose="02020400000000000000" pitchFamily="18" charset="-128"/>
              </a:rPr>
              <a:t>認定特定非営利活動法人</a:t>
            </a:r>
            <a:r>
              <a:rPr kumimoji="1" lang="en-US" altLang="ja-JP" sz="4000">
                <a:latin typeface="UD デジタル 教科書体 NK-R" panose="02020400000000000000" pitchFamily="18" charset="-128"/>
                <a:ea typeface="UD デジタル 教科書体 NK-R" panose="02020400000000000000" pitchFamily="18" charset="-128"/>
              </a:rPr>
              <a:t>UNE</a:t>
            </a:r>
            <a:r>
              <a:rPr kumimoji="1" lang="ja-JP" altLang="en-US" sz="4000">
                <a:latin typeface="UD デジタル 教科書体 NK-R" panose="02020400000000000000" pitchFamily="18" charset="-128"/>
                <a:ea typeface="UD デジタル 教科書体 NK-R" panose="02020400000000000000" pitchFamily="18" charset="-128"/>
              </a:rPr>
              <a:t>が</a:t>
            </a:r>
            <a:br>
              <a:rPr kumimoji="1" lang="en-US" altLang="ja-JP" sz="4000">
                <a:latin typeface="UD デジタル 教科書体 NK-R" panose="02020400000000000000" pitchFamily="18" charset="-128"/>
                <a:ea typeface="UD デジタル 教科書体 NK-R" panose="02020400000000000000" pitchFamily="18" charset="-128"/>
              </a:rPr>
            </a:br>
            <a:r>
              <a:rPr kumimoji="1" lang="ja-JP" altLang="en-US" sz="4000">
                <a:latin typeface="UD デジタル 教科書体 NK-R" panose="02020400000000000000" pitchFamily="18" charset="-128"/>
                <a:ea typeface="UD デジタル 教科書体 NK-R" panose="02020400000000000000" pitchFamily="18" charset="-128"/>
              </a:rPr>
              <a:t>　　　　　　　　　　　　　　　　　取り組むノウフク</a:t>
            </a:r>
            <a:endParaRPr kumimoji="1" lang="ja-JP" altLang="en-US" sz="4000" dirty="0">
              <a:latin typeface="UD デジタル 教科書体 NK-R" panose="02020400000000000000" pitchFamily="18" charset="-128"/>
              <a:ea typeface="UD デジタル 教科書体 NK-R" panose="02020400000000000000" pitchFamily="18" charset="-128"/>
            </a:endParaRPr>
          </a:p>
        </p:txBody>
      </p:sp>
      <p:sp>
        <p:nvSpPr>
          <p:cNvPr id="3" name="コンテンツ プレースホルダー 2">
            <a:extLst>
              <a:ext uri="{FF2B5EF4-FFF2-40B4-BE49-F238E27FC236}">
                <a16:creationId xmlns:a16="http://schemas.microsoft.com/office/drawing/2014/main" id="{2D5ADA3C-31A6-FC46-B512-F5B50A23E7E7}"/>
              </a:ext>
            </a:extLst>
          </p:cNvPr>
          <p:cNvSpPr>
            <a:spLocks noGrp="1"/>
          </p:cNvSpPr>
          <p:nvPr>
            <p:ph idx="1"/>
          </p:nvPr>
        </p:nvSpPr>
        <p:spPr>
          <a:xfrm>
            <a:off x="1193381" y="2480220"/>
            <a:ext cx="8596668" cy="3880773"/>
          </a:xfrm>
        </p:spPr>
        <p:txBody>
          <a:bodyPr>
            <a:normAutofit/>
          </a:bodyPr>
          <a:lstStyle/>
          <a:p>
            <a:pPr marL="0" indent="0">
              <a:buNone/>
            </a:pPr>
            <a:endParaRPr kumimoji="1" lang="en-US" altLang="ja-JP" dirty="0"/>
          </a:p>
          <a:p>
            <a:pPr marL="0" indent="0">
              <a:buNone/>
            </a:pPr>
            <a:r>
              <a:rPr kumimoji="1" lang="ja-JP" altLang="en-US" sz="3200" dirty="0">
                <a:solidFill>
                  <a:srgbClr val="00B050"/>
                </a:solidFill>
                <a:latin typeface="UD デジタル 教科書体 NK-R" panose="02020400000000000000" pitchFamily="18" charset="-128"/>
                <a:ea typeface="UD デジタル 教科書体 NK-R" panose="02020400000000000000" pitchFamily="18" charset="-128"/>
              </a:rPr>
              <a:t>新潟県長岡市栃尾地域</a:t>
            </a:r>
            <a:endParaRPr kumimoji="1" lang="en-US" altLang="ja-JP" sz="3200" dirty="0">
              <a:solidFill>
                <a:srgbClr val="00B050"/>
              </a:solidFill>
              <a:latin typeface="UD デジタル 教科書体 NK-R" panose="02020400000000000000" pitchFamily="18" charset="-128"/>
              <a:ea typeface="UD デジタル 教科書体 NK-R" panose="02020400000000000000" pitchFamily="18" charset="-128"/>
            </a:endParaRPr>
          </a:p>
          <a:p>
            <a:pPr marL="0" indent="0">
              <a:buNone/>
            </a:pPr>
            <a:r>
              <a:rPr kumimoji="1" lang="ja-JP" altLang="en-US" dirty="0">
                <a:solidFill>
                  <a:srgbClr val="00B050"/>
                </a:solidFill>
                <a:latin typeface="UD デジタル 教科書体 NK-R" panose="02020400000000000000" pitchFamily="18" charset="-128"/>
                <a:ea typeface="UD デジタル 教科書体 NK-R" panose="02020400000000000000" pitchFamily="18" charset="-128"/>
              </a:rPr>
              <a:t>　　　</a:t>
            </a:r>
            <a:r>
              <a:rPr kumimoji="1" lang="ja-JP" altLang="en-US" sz="2000" dirty="0">
                <a:solidFill>
                  <a:srgbClr val="00B050"/>
                </a:solidFill>
                <a:latin typeface="UD デジタル 教科書体 NK-R" panose="02020400000000000000" pitchFamily="18" charset="-128"/>
                <a:ea typeface="UD デジタル 教科書体 NK-R" panose="02020400000000000000" pitchFamily="18" charset="-128"/>
              </a:rPr>
              <a:t>認定特定非営利活動法人</a:t>
            </a:r>
            <a:r>
              <a:rPr kumimoji="1" lang="en-US" altLang="ja-JP" sz="2000" dirty="0">
                <a:solidFill>
                  <a:srgbClr val="00B050"/>
                </a:solidFill>
                <a:latin typeface="UD デジタル 教科書体 NK-R" panose="02020400000000000000" pitchFamily="18" charset="-128"/>
                <a:ea typeface="UD デジタル 教科書体 NK-R" panose="02020400000000000000" pitchFamily="18" charset="-128"/>
              </a:rPr>
              <a:t>UNE</a:t>
            </a:r>
          </a:p>
          <a:p>
            <a:pPr marL="0" indent="0">
              <a:buNone/>
            </a:pPr>
            <a:r>
              <a:rPr kumimoji="1" lang="ja-JP" altLang="en-US" sz="2000" dirty="0">
                <a:solidFill>
                  <a:srgbClr val="00B050"/>
                </a:solidFill>
                <a:latin typeface="UD デジタル 教科書体 NK-R" panose="02020400000000000000" pitchFamily="18" charset="-128"/>
                <a:ea typeface="UD デジタル 教科書体 NK-R" panose="02020400000000000000" pitchFamily="18" charset="-128"/>
              </a:rPr>
              <a:t>　　　認定農業者</a:t>
            </a:r>
            <a:r>
              <a:rPr kumimoji="1" lang="en-US" altLang="ja-JP" sz="2000" dirty="0">
                <a:solidFill>
                  <a:srgbClr val="00B050"/>
                </a:solidFill>
                <a:latin typeface="UD デジタル 教科書体 NK-R" panose="02020400000000000000" pitchFamily="18" charset="-128"/>
                <a:ea typeface="UD デジタル 教科書体 NK-R" panose="02020400000000000000" pitchFamily="18" charset="-128"/>
              </a:rPr>
              <a:t>UNEHAUS</a:t>
            </a:r>
          </a:p>
          <a:p>
            <a:pPr marL="0" indent="0">
              <a:buNone/>
            </a:pPr>
            <a:r>
              <a:rPr kumimoji="1" lang="ja-JP" altLang="en-US" sz="2000" dirty="0">
                <a:solidFill>
                  <a:srgbClr val="00B050"/>
                </a:solidFill>
                <a:latin typeface="UD デジタル 教科書体 NK-R" panose="02020400000000000000" pitchFamily="18" charset="-128"/>
                <a:ea typeface="UD デジタル 教科書体 NK-R" panose="02020400000000000000" pitchFamily="18" charset="-128"/>
              </a:rPr>
              <a:t>　　　地域活動支援センター</a:t>
            </a:r>
            <a:r>
              <a:rPr kumimoji="1" lang="en-US" altLang="ja-JP" sz="2000" dirty="0">
                <a:solidFill>
                  <a:srgbClr val="00B050"/>
                </a:solidFill>
                <a:latin typeface="UD デジタル 教科書体 NK-R" panose="02020400000000000000" pitchFamily="18" charset="-128"/>
                <a:ea typeface="UD デジタル 教科書体 NK-R" panose="02020400000000000000" pitchFamily="18" charset="-128"/>
              </a:rPr>
              <a:t>UNEHAUS</a:t>
            </a:r>
          </a:p>
          <a:p>
            <a:pPr marL="0" indent="0">
              <a:buNone/>
            </a:pPr>
            <a:r>
              <a:rPr kumimoji="1" lang="ja-JP" altLang="en-US" sz="2000" dirty="0">
                <a:solidFill>
                  <a:srgbClr val="00B050"/>
                </a:solidFill>
                <a:latin typeface="UD デジタル 教科書体 NK-R" panose="02020400000000000000" pitchFamily="18" charset="-128"/>
                <a:ea typeface="UD デジタル 教科書体 NK-R" panose="02020400000000000000" pitchFamily="18" charset="-128"/>
              </a:rPr>
              <a:t>　　　　　　　　　　　　　　　　　　　　　　　　　　　　　　　　　　　代表理事　家　老　　洋（かろう）　</a:t>
            </a:r>
            <a:endParaRPr kumimoji="1" lang="en-US" altLang="ja-JP" sz="2000" dirty="0">
              <a:solidFill>
                <a:srgbClr val="00B050"/>
              </a:solidFill>
              <a:latin typeface="UD デジタル 教科書体 NK-R" panose="02020400000000000000" pitchFamily="18" charset="-128"/>
              <a:ea typeface="UD デジタル 教科書体 NK-R" panose="02020400000000000000" pitchFamily="18" charset="-128"/>
            </a:endParaRPr>
          </a:p>
          <a:p>
            <a:pPr marL="0" indent="0">
              <a:buNone/>
            </a:pPr>
            <a:r>
              <a:rPr kumimoji="1" lang="ja-JP" altLang="en-US" dirty="0">
                <a:solidFill>
                  <a:srgbClr val="00B050"/>
                </a:solidFill>
                <a:latin typeface="UD デジタル 教科書体 NK-R" panose="02020400000000000000" pitchFamily="18" charset="-128"/>
                <a:ea typeface="UD デジタル 教科書体 NK-R" panose="02020400000000000000" pitchFamily="18" charset="-128"/>
              </a:rPr>
              <a:t>　　　　</a:t>
            </a:r>
            <a:endParaRPr kumimoji="1" lang="en-US" altLang="ja-JP" dirty="0">
              <a:solidFill>
                <a:srgbClr val="00B050"/>
              </a:solidFill>
              <a:latin typeface="UD デジタル 教科書体 NK-R" panose="02020400000000000000" pitchFamily="18" charset="-128"/>
              <a:ea typeface="UD デジタル 教科書体 NK-R" panose="02020400000000000000" pitchFamily="18" charset="-128"/>
            </a:endParaRPr>
          </a:p>
          <a:p>
            <a:pPr marL="0" indent="0">
              <a:buNone/>
            </a:pPr>
            <a:r>
              <a:rPr kumimoji="1" lang="ja-JP" altLang="en-US" sz="1400" dirty="0">
                <a:solidFill>
                  <a:srgbClr val="00B050"/>
                </a:solidFill>
                <a:latin typeface="UD デジタル 教科書体 NK-R" panose="02020400000000000000" pitchFamily="18" charset="-128"/>
                <a:ea typeface="UD デジタル 教科書体 NK-R" panose="02020400000000000000" pitchFamily="18" charset="-128"/>
              </a:rPr>
              <a:t>　　　　　所在地：〒</a:t>
            </a:r>
            <a:r>
              <a:rPr kumimoji="1" lang="en-US" altLang="ja-JP" sz="1400" dirty="0">
                <a:solidFill>
                  <a:srgbClr val="00B050"/>
                </a:solidFill>
                <a:latin typeface="UD デジタル 教科書体 NK-R" panose="02020400000000000000" pitchFamily="18" charset="-128"/>
                <a:ea typeface="UD デジタル 教科書体 NK-R" panose="02020400000000000000" pitchFamily="18" charset="-128"/>
              </a:rPr>
              <a:t>940-0242</a:t>
            </a:r>
            <a:r>
              <a:rPr kumimoji="1" lang="ja-JP" altLang="en-US" sz="1400" dirty="0">
                <a:solidFill>
                  <a:srgbClr val="00B050"/>
                </a:solidFill>
                <a:latin typeface="UD デジタル 教科書体 NK-R" panose="02020400000000000000" pitchFamily="18" charset="-128"/>
                <a:ea typeface="UD デジタル 教科書体 NK-R" panose="02020400000000000000" pitchFamily="18" charset="-128"/>
              </a:rPr>
              <a:t>長岡市一之貝８６９　　　　　　℡</a:t>
            </a:r>
            <a:r>
              <a:rPr kumimoji="1" lang="en-US" altLang="ja-JP" sz="1400" dirty="0">
                <a:solidFill>
                  <a:srgbClr val="00B050"/>
                </a:solidFill>
                <a:latin typeface="UD デジタル 教科書体 NK-R" panose="02020400000000000000" pitchFamily="18" charset="-128"/>
                <a:ea typeface="UD デジタル 教科書体 NK-R" panose="02020400000000000000" pitchFamily="18" charset="-128"/>
              </a:rPr>
              <a:t>0258-86-8121</a:t>
            </a:r>
          </a:p>
          <a:p>
            <a:pPr marL="0" indent="0">
              <a:buNone/>
            </a:pPr>
            <a:r>
              <a:rPr kumimoji="1" lang="ja-JP" altLang="en-US" sz="1400" dirty="0">
                <a:solidFill>
                  <a:srgbClr val="00B050"/>
                </a:solidFill>
                <a:latin typeface="UD デジタル 教科書体 NK-R" panose="02020400000000000000" pitchFamily="18" charset="-128"/>
                <a:ea typeface="UD デジタル 教科書体 NK-R" panose="02020400000000000000" pitchFamily="18" charset="-128"/>
              </a:rPr>
              <a:t>　　　　　</a:t>
            </a:r>
            <a:r>
              <a:rPr kumimoji="1" lang="en-US" altLang="ja-JP" sz="1400" dirty="0" err="1">
                <a:solidFill>
                  <a:srgbClr val="00B050"/>
                </a:solidFill>
                <a:latin typeface="UD デジタル 教科書体 NK-R" panose="02020400000000000000" pitchFamily="18" charset="-128"/>
                <a:ea typeface="UD デジタル 教科書体 NK-R" panose="02020400000000000000" pitchFamily="18" charset="-128"/>
              </a:rPr>
              <a:t>E-mail:une_aze@yahoo.co.jp</a:t>
            </a:r>
            <a:r>
              <a:rPr kumimoji="1" lang="en-US" altLang="ja-JP" sz="1400" dirty="0">
                <a:solidFill>
                  <a:srgbClr val="00B050"/>
                </a:solidFill>
                <a:latin typeface="UD デジタル 教科書体 NK-R" panose="02020400000000000000" pitchFamily="18" charset="-128"/>
                <a:ea typeface="UD デジタル 教科書体 NK-R" panose="02020400000000000000" pitchFamily="18" charset="-128"/>
              </a:rPr>
              <a:t>   </a:t>
            </a:r>
            <a:r>
              <a:rPr kumimoji="1" lang="ja-JP" altLang="en-US" sz="1400" dirty="0">
                <a:solidFill>
                  <a:srgbClr val="00B050"/>
                </a:solidFill>
                <a:latin typeface="UD デジタル 教科書体 NK-R" panose="02020400000000000000" pitchFamily="18" charset="-128"/>
                <a:ea typeface="UD デジタル 教科書体 NK-R" panose="02020400000000000000" pitchFamily="18" charset="-128"/>
              </a:rPr>
              <a:t>　　　　　　　　　　　ホームページ「ウネハウス」で検索</a:t>
            </a:r>
          </a:p>
        </p:txBody>
      </p:sp>
      <p:pic>
        <p:nvPicPr>
          <p:cNvPr id="5" name="図 4" descr="抽象, 挿絵 が含まれている画像&#10;&#10;自動的に生成された説明">
            <a:extLst>
              <a:ext uri="{FF2B5EF4-FFF2-40B4-BE49-F238E27FC236}">
                <a16:creationId xmlns:a16="http://schemas.microsoft.com/office/drawing/2014/main" id="{2F42EE49-E907-B4C0-E69D-471A0F956D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2012" y="2694214"/>
            <a:ext cx="1958037" cy="1469572"/>
          </a:xfrm>
          <a:prstGeom prst="rect">
            <a:avLst/>
          </a:prstGeom>
        </p:spPr>
      </p:pic>
    </p:spTree>
    <p:extLst>
      <p:ext uri="{BB962C8B-B14F-4D97-AF65-F5344CB8AC3E}">
        <p14:creationId xmlns:p14="http://schemas.microsoft.com/office/powerpoint/2010/main" val="126369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0687BB-F849-4286-9CC4-758FE8565E7B}"/>
              </a:ext>
            </a:extLst>
          </p:cNvPr>
          <p:cNvSpPr>
            <a:spLocks noGrp="1"/>
          </p:cNvSpPr>
          <p:nvPr>
            <p:ph type="title"/>
          </p:nvPr>
        </p:nvSpPr>
        <p:spPr>
          <a:xfrm>
            <a:off x="514501" y="562658"/>
            <a:ext cx="8756326" cy="1714310"/>
          </a:xfrm>
        </p:spPr>
        <p:txBody>
          <a:bodyPr>
            <a:noAutofit/>
          </a:bodyPr>
          <a:lstStyle/>
          <a:p>
            <a:r>
              <a:rPr lang="ja-JP" altLang="en-US" sz="4400" dirty="0">
                <a:latin typeface="UD デジタル 教科書体 NK-R" panose="02020400000000000000" pitchFamily="18" charset="-128"/>
                <a:ea typeface="UD デジタル 教科書体 NK-R" panose="02020400000000000000" pitchFamily="18" charset="-128"/>
              </a:rPr>
              <a:t>社会的弱者は</a:t>
            </a:r>
            <a:br>
              <a:rPr lang="ja-JP" altLang="en-US" sz="4400" dirty="0">
                <a:latin typeface="UD デジタル 教科書体 NK-R" panose="02020400000000000000" pitchFamily="18" charset="-128"/>
                <a:ea typeface="UD デジタル 教科書体 NK-R" panose="02020400000000000000" pitchFamily="18" charset="-128"/>
              </a:rPr>
            </a:br>
            <a:r>
              <a:rPr lang="ja-JP" altLang="en-US" sz="4400" dirty="0">
                <a:latin typeface="UD デジタル 教科書体 NK-R" panose="02020400000000000000" pitchFamily="18" charset="-128"/>
                <a:ea typeface="UD デジタル 教科書体 NK-R" panose="02020400000000000000" pitchFamily="18" charset="-128"/>
              </a:rPr>
              <a:t>　　工賃だけでは生活</a:t>
            </a:r>
            <a:r>
              <a:rPr lang="ja-JP" sz="4400" dirty="0">
                <a:latin typeface="UD デジタル 教科書体 NK-R" panose="02020400000000000000" pitchFamily="18" charset="-128"/>
                <a:ea typeface="UD デジタル 教科書体 NK-R" panose="02020400000000000000" pitchFamily="18" charset="-128"/>
              </a:rPr>
              <a:t>していない</a:t>
            </a:r>
          </a:p>
        </p:txBody>
      </p:sp>
      <p:sp>
        <p:nvSpPr>
          <p:cNvPr id="3" name="コンテンツ プレースホルダー 2">
            <a:extLst>
              <a:ext uri="{FF2B5EF4-FFF2-40B4-BE49-F238E27FC236}">
                <a16:creationId xmlns:a16="http://schemas.microsoft.com/office/drawing/2014/main" id="{ADDDA5CD-8EA6-4C1E-8088-DFE06DE647A8}"/>
              </a:ext>
            </a:extLst>
          </p:cNvPr>
          <p:cNvSpPr>
            <a:spLocks noGrp="1"/>
          </p:cNvSpPr>
          <p:nvPr>
            <p:ph idx="1"/>
          </p:nvPr>
        </p:nvSpPr>
        <p:spPr>
          <a:xfrm>
            <a:off x="722972" y="2276968"/>
            <a:ext cx="9160118" cy="3879387"/>
          </a:xfrm>
        </p:spPr>
        <p:txBody>
          <a:bodyPr>
            <a:normAutofit/>
          </a:bodyPr>
          <a:lstStyle/>
          <a:p>
            <a:pPr marL="344170" indent="-344170"/>
            <a:r>
              <a:rPr lang="ja-JP" sz="2400" dirty="0">
                <a:latin typeface="UD デジタル 教科書体 NK-R" panose="02020400000000000000" pitchFamily="18" charset="-128"/>
                <a:ea typeface="UD デジタル 教科書体 NK-R" panose="02020400000000000000" pitchFamily="18" charset="-128"/>
              </a:rPr>
              <a:t>現在の</a:t>
            </a:r>
            <a:r>
              <a:rPr lang="ja-JP" sz="2400" u="sng" dirty="0">
                <a:latin typeface="UD デジタル 教科書体 NK-R" panose="02020400000000000000" pitchFamily="18" charset="-128"/>
                <a:ea typeface="UD デジタル 教科書体 NK-R" panose="02020400000000000000" pitchFamily="18" charset="-128"/>
              </a:rPr>
              <a:t>障害年金</a:t>
            </a:r>
            <a:r>
              <a:rPr lang="ja-JP" sz="2400" dirty="0">
                <a:latin typeface="UD デジタル 教科書体 NK-R" panose="02020400000000000000" pitchFamily="18" charset="-128"/>
                <a:ea typeface="UD デジタル 教科書体 NK-R" panose="02020400000000000000" pitchFamily="18" charset="-128"/>
              </a:rPr>
              <a:t>（</a:t>
            </a:r>
            <a:r>
              <a:rPr lang="en-US" altLang="ja-JP" sz="2400" dirty="0">
                <a:latin typeface="UD デジタル 教科書体 NK-R" panose="02020400000000000000" pitchFamily="18" charset="-128"/>
                <a:ea typeface="UD デジタル 教科書体 NK-R" panose="02020400000000000000" pitchFamily="18" charset="-128"/>
              </a:rPr>
              <a:t>2</a:t>
            </a:r>
            <a:r>
              <a:rPr lang="ja-JP" sz="2400" dirty="0">
                <a:latin typeface="UD デジタル 教科書体 NK-R" panose="02020400000000000000" pitchFamily="18" charset="-128"/>
                <a:ea typeface="UD デジタル 教科書体 NK-R" panose="02020400000000000000" pitchFamily="18" charset="-128"/>
              </a:rPr>
              <a:t>級で</a:t>
            </a:r>
            <a:r>
              <a:rPr lang="en-US" altLang="ja-JP" sz="2400" dirty="0">
                <a:latin typeface="UD デジタル 教科書体 NK-R" panose="02020400000000000000" pitchFamily="18" charset="-128"/>
                <a:ea typeface="UD デジタル 教科書体 NK-R" panose="02020400000000000000" pitchFamily="18" charset="-128"/>
              </a:rPr>
              <a:t>6</a:t>
            </a:r>
            <a:r>
              <a:rPr lang="ja-JP" sz="2400" dirty="0">
                <a:latin typeface="UD デジタル 教科書体 NK-R" panose="02020400000000000000" pitchFamily="18" charset="-128"/>
                <a:ea typeface="UD デジタル 教科書体 NK-R" panose="02020400000000000000" pitchFamily="18" charset="-128"/>
              </a:rPr>
              <a:t>万</a:t>
            </a:r>
            <a:r>
              <a:rPr lang="en-US" altLang="ja-JP" sz="2400" dirty="0">
                <a:latin typeface="UD デジタル 教科書体 NK-R" panose="02020400000000000000" pitchFamily="18" charset="-128"/>
                <a:ea typeface="UD デジタル 教科書体 NK-R" panose="02020400000000000000" pitchFamily="18" charset="-128"/>
              </a:rPr>
              <a:t>5</a:t>
            </a:r>
            <a:r>
              <a:rPr lang="ja-JP" sz="2400" dirty="0">
                <a:latin typeface="UD デジタル 教科書体 NK-R" panose="02020400000000000000" pitchFamily="18" charset="-128"/>
                <a:ea typeface="UD デジタル 教科書体 NK-R" panose="02020400000000000000" pitchFamily="18" charset="-128"/>
              </a:rPr>
              <a:t>千円）、</a:t>
            </a:r>
            <a:r>
              <a:rPr lang="ja-JP" sz="2400" u="sng" dirty="0">
                <a:latin typeface="UD デジタル 教科書体 NK-R" panose="02020400000000000000" pitchFamily="18" charset="-128"/>
                <a:ea typeface="UD デジタル 教科書体 NK-R" panose="02020400000000000000" pitchFamily="18" charset="-128"/>
              </a:rPr>
              <a:t>国民年金</a:t>
            </a:r>
            <a:r>
              <a:rPr lang="en-US" altLang="ja-JP" sz="2400" dirty="0">
                <a:latin typeface="UD デジタル 教科書体 NK-R" panose="02020400000000000000" pitchFamily="18" charset="-128"/>
                <a:ea typeface="UD デジタル 教科書体 NK-R" panose="02020400000000000000" pitchFamily="18" charset="-128"/>
              </a:rPr>
              <a:t>(6</a:t>
            </a:r>
            <a:r>
              <a:rPr lang="ja-JP" sz="2400" dirty="0">
                <a:latin typeface="UD デジタル 教科書体 NK-R" panose="02020400000000000000" pitchFamily="18" charset="-128"/>
                <a:ea typeface="UD デジタル 教科書体 NK-R" panose="02020400000000000000" pitchFamily="18" charset="-128"/>
              </a:rPr>
              <a:t>万</a:t>
            </a:r>
            <a:r>
              <a:rPr lang="en-US" altLang="ja-JP" sz="2400" dirty="0">
                <a:latin typeface="UD デジタル 教科書体 NK-R" panose="02020400000000000000" pitchFamily="18" charset="-128"/>
                <a:ea typeface="UD デジタル 教科書体 NK-R" panose="02020400000000000000" pitchFamily="18" charset="-128"/>
              </a:rPr>
              <a:t>5</a:t>
            </a:r>
            <a:r>
              <a:rPr lang="ja-JP" sz="2400" dirty="0">
                <a:latin typeface="UD デジタル 教科書体 NK-R" panose="02020400000000000000" pitchFamily="18" charset="-128"/>
                <a:ea typeface="UD デジタル 教科書体 NK-R" panose="02020400000000000000" pitchFamily="18" charset="-128"/>
              </a:rPr>
              <a:t>千円</a:t>
            </a:r>
            <a:r>
              <a:rPr lang="en-US" altLang="ja-JP" sz="2400" dirty="0">
                <a:latin typeface="UD デジタル 教科書体 NK-R" panose="02020400000000000000" pitchFamily="18" charset="-128"/>
                <a:ea typeface="UD デジタル 教科書体 NK-R" panose="02020400000000000000" pitchFamily="18" charset="-128"/>
              </a:rPr>
              <a:t>)</a:t>
            </a:r>
            <a:r>
              <a:rPr lang="ja-JP" sz="2400" dirty="0">
                <a:latin typeface="UD デジタル 教科書体 NK-R" panose="02020400000000000000" pitchFamily="18" charset="-128"/>
                <a:ea typeface="UD デジタル 教科書体 NK-R" panose="02020400000000000000" pitchFamily="18" charset="-128"/>
              </a:rPr>
              <a:t>、</a:t>
            </a:r>
            <a:endParaRPr lang="en-US" altLang="ja-JP" sz="24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2400" dirty="0">
                <a:latin typeface="UD デジタル 教科書体 NK-R" panose="02020400000000000000" pitchFamily="18" charset="-128"/>
                <a:ea typeface="UD デジタル 教科書体 NK-R" panose="02020400000000000000" pitchFamily="18" charset="-128"/>
              </a:rPr>
              <a:t>　　</a:t>
            </a:r>
            <a:r>
              <a:rPr lang="ja-JP" sz="2400" u="sng" dirty="0">
                <a:latin typeface="UD デジタル 教科書体 NK-R" panose="02020400000000000000" pitchFamily="18" charset="-128"/>
                <a:ea typeface="UD デジタル 教科書体 NK-R" panose="02020400000000000000" pitchFamily="18" charset="-128"/>
              </a:rPr>
              <a:t>生活扶助費</a:t>
            </a:r>
            <a:r>
              <a:rPr lang="ja-JP" sz="2400" dirty="0">
                <a:latin typeface="UD デジタル 教科書体 NK-R" panose="02020400000000000000" pitchFamily="18" charset="-128"/>
                <a:ea typeface="UD デジタル 教科書体 NK-R" panose="02020400000000000000" pitchFamily="18" charset="-128"/>
              </a:rPr>
              <a:t>（約</a:t>
            </a:r>
            <a:r>
              <a:rPr lang="en-US" altLang="ja-JP" sz="2400" dirty="0">
                <a:latin typeface="UD デジタル 教科書体 NK-R" panose="02020400000000000000" pitchFamily="18" charset="-128"/>
                <a:ea typeface="UD デジタル 教科書体 NK-R" panose="02020400000000000000" pitchFamily="18" charset="-128"/>
              </a:rPr>
              <a:t>6</a:t>
            </a:r>
            <a:r>
              <a:rPr lang="ja-JP" sz="2400" dirty="0">
                <a:latin typeface="UD デジタル 教科書体 NK-R" panose="02020400000000000000" pitchFamily="18" charset="-128"/>
                <a:ea typeface="UD デジタル 教科書体 NK-R" panose="02020400000000000000" pitchFamily="18" charset="-128"/>
              </a:rPr>
              <a:t>万円）は</a:t>
            </a:r>
            <a:r>
              <a:rPr lang="en-US" altLang="ja-JP" sz="2400" dirty="0">
                <a:latin typeface="UD デジタル 教科書体 NK-R" panose="02020400000000000000" pitchFamily="18" charset="-128"/>
                <a:ea typeface="UD デジタル 教科書体 NK-R" panose="02020400000000000000" pitchFamily="18" charset="-128"/>
              </a:rPr>
              <a:t>6</a:t>
            </a:r>
            <a:r>
              <a:rPr lang="ja-JP" sz="2400" dirty="0">
                <a:latin typeface="UD デジタル 教科書体 NK-R" panose="02020400000000000000" pitchFamily="18" charset="-128"/>
                <a:ea typeface="UD デジタル 教科書体 NK-R" panose="02020400000000000000" pitchFamily="18" charset="-128"/>
              </a:rPr>
              <a:t>万円強です。</a:t>
            </a:r>
            <a:endParaRPr lang="en-US" altLang="ja-JP" sz="2400" dirty="0">
              <a:latin typeface="UD デジタル 教科書体 NK-R" panose="02020400000000000000" pitchFamily="18" charset="-128"/>
              <a:ea typeface="UD デジタル 教科書体 NK-R" panose="02020400000000000000" pitchFamily="18" charset="-128"/>
            </a:endParaRPr>
          </a:p>
          <a:p>
            <a:pPr marL="344170" indent="-344170"/>
            <a:r>
              <a:rPr lang="ja-JP" sz="2400" dirty="0">
                <a:latin typeface="UD デジタル 教科書体 NK-R" panose="02020400000000000000" pitchFamily="18" charset="-128"/>
                <a:ea typeface="UD デジタル 教科書体 NK-R" panose="02020400000000000000" pitchFamily="18" charset="-128"/>
              </a:rPr>
              <a:t>障害年金や国民年金</a:t>
            </a:r>
            <a:r>
              <a:rPr lang="ja-JP" altLang="en-US" sz="2400" dirty="0">
                <a:latin typeface="UD デジタル 教科書体 NK-R" panose="02020400000000000000" pitchFamily="18" charset="-128"/>
                <a:ea typeface="UD デジタル 教科書体 NK-R" panose="02020400000000000000" pitchFamily="18" charset="-128"/>
              </a:rPr>
              <a:t>、</a:t>
            </a:r>
            <a:r>
              <a:rPr lang="ja-JP" altLang="ja-JP" sz="2400" dirty="0">
                <a:latin typeface="UD デジタル 教科書体 NK-R" panose="02020400000000000000" pitchFamily="18" charset="-128"/>
                <a:ea typeface="UD デジタル 教科書体 NK-R" panose="02020400000000000000" pitchFamily="18" charset="-128"/>
              </a:rPr>
              <a:t>生活扶助費</a:t>
            </a:r>
            <a:r>
              <a:rPr lang="ja-JP" sz="2400" dirty="0">
                <a:latin typeface="UD デジタル 教科書体 NK-R" panose="02020400000000000000" pitchFamily="18" charset="-128"/>
                <a:ea typeface="UD デジタル 教科書体 NK-R" panose="02020400000000000000" pitchFamily="18" charset="-128"/>
              </a:rPr>
              <a:t>などを貰っている方々にとっては、工夫すれば農業から得られる工賃と合せることで生活することは可能です。</a:t>
            </a:r>
            <a:r>
              <a:rPr lang="ja-JP" altLang="en-US" sz="2400" dirty="0">
                <a:latin typeface="UD デジタル 教科書体 NK-R" panose="02020400000000000000" pitchFamily="18" charset="-128"/>
                <a:ea typeface="UD デジタル 教科書体 NK-R" panose="02020400000000000000" pitchFamily="18" charset="-128"/>
              </a:rPr>
              <a:t> </a:t>
            </a:r>
          </a:p>
          <a:p>
            <a:pPr marL="344170" indent="-344170"/>
            <a:r>
              <a:rPr lang="ja-JP" sz="2400" dirty="0">
                <a:latin typeface="UD デジタル 教科書体 NK-R" panose="02020400000000000000" pitchFamily="18" charset="-128"/>
                <a:ea typeface="UD デジタル 教科書体 NK-R" panose="02020400000000000000" pitchFamily="18" charset="-128"/>
              </a:rPr>
              <a:t>よって農業で得られる工賃</a:t>
            </a:r>
            <a:r>
              <a:rPr lang="en-US" altLang="ja-JP" sz="2400" dirty="0">
                <a:latin typeface="UD デジタル 教科書体 NK-R" panose="02020400000000000000" pitchFamily="18" charset="-128"/>
                <a:ea typeface="UD デジタル 教科書体 NK-R" panose="02020400000000000000" pitchFamily="18" charset="-128"/>
              </a:rPr>
              <a:t>5</a:t>
            </a:r>
            <a:r>
              <a:rPr lang="ja-JP" sz="2400" dirty="0">
                <a:latin typeface="UD デジタル 教科書体 NK-R" panose="02020400000000000000" pitchFamily="18" charset="-128"/>
                <a:ea typeface="UD デジタル 教科書体 NK-R" panose="02020400000000000000" pitchFamily="18" charset="-128"/>
              </a:rPr>
              <a:t>万円を加え所得総額１１万円になれば、田舎の古家を活用した生活支援が受けられるグループホームなどで</a:t>
            </a:r>
            <a:r>
              <a:rPr lang="ja-JP" altLang="en-US" sz="2400" dirty="0">
                <a:latin typeface="UD デジタル 教科書体 NK-R" panose="02020400000000000000" pitchFamily="18" charset="-128"/>
                <a:ea typeface="UD デジタル 教科書体 NK-R" panose="02020400000000000000" pitchFamily="18" charset="-128"/>
              </a:rPr>
              <a:t>人間らしく誇りを持って</a:t>
            </a:r>
            <a:r>
              <a:rPr lang="ja-JP" sz="2400" dirty="0">
                <a:latin typeface="UD デジタル 教科書体 NK-R" panose="02020400000000000000" pitchFamily="18" charset="-128"/>
                <a:ea typeface="UD デジタル 教科書体 NK-R" panose="02020400000000000000" pitchFamily="18" charset="-128"/>
              </a:rPr>
              <a:t>生活</a:t>
            </a:r>
            <a:r>
              <a:rPr lang="ja-JP" altLang="en-US" sz="2400" dirty="0">
                <a:latin typeface="UD デジタル 教科書体 NK-R" panose="02020400000000000000" pitchFamily="18" charset="-128"/>
                <a:ea typeface="UD デジタル 教科書体 NK-R" panose="02020400000000000000" pitchFamily="18" charset="-128"/>
              </a:rPr>
              <a:t>すること</a:t>
            </a:r>
            <a:r>
              <a:rPr lang="ja-JP" sz="2400" dirty="0">
                <a:latin typeface="UD デジタル 教科書体 NK-R" panose="02020400000000000000" pitchFamily="18" charset="-128"/>
                <a:ea typeface="UD デジタル 教科書体 NK-R" panose="02020400000000000000" pitchFamily="18" charset="-128"/>
              </a:rPr>
              <a:t>は可能かと思います。</a:t>
            </a:r>
          </a:p>
        </p:txBody>
      </p:sp>
    </p:spTree>
    <p:extLst>
      <p:ext uri="{BB962C8B-B14F-4D97-AF65-F5344CB8AC3E}">
        <p14:creationId xmlns:p14="http://schemas.microsoft.com/office/powerpoint/2010/main" val="726508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521808-9BEC-4D2F-AAE2-EAEB909DE447}"/>
              </a:ext>
            </a:extLst>
          </p:cNvPr>
          <p:cNvSpPr>
            <a:spLocks noGrp="1"/>
          </p:cNvSpPr>
          <p:nvPr>
            <p:ph type="title"/>
          </p:nvPr>
        </p:nvSpPr>
        <p:spPr>
          <a:xfrm>
            <a:off x="1809703" y="828109"/>
            <a:ext cx="7958331" cy="1077229"/>
          </a:xfrm>
        </p:spPr>
        <p:txBody>
          <a:bodyPr>
            <a:normAutofit/>
          </a:bodyPr>
          <a:lstStyle/>
          <a:p>
            <a:pPr algn="ctr"/>
            <a:r>
              <a:rPr lang="ja-JP" altLang="en-US" sz="4400" dirty="0">
                <a:latin typeface="UD デジタル 教科書体 NK-R" panose="02020400000000000000" pitchFamily="18" charset="-128"/>
                <a:ea typeface="UD デジタル 教科書体 NK-R" panose="02020400000000000000" pitchFamily="18" charset="-128"/>
              </a:rPr>
              <a:t>UNEが目指すノウフク　レート</a:t>
            </a:r>
            <a:endParaRPr lang="ja-JP" dirty="0">
              <a:latin typeface="UD デジタル 教科書体 NK-R" panose="02020400000000000000" pitchFamily="18" charset="-128"/>
              <a:ea typeface="UD デジタル 教科書体 NK-R" panose="02020400000000000000" pitchFamily="18" charset="-128"/>
            </a:endParaRPr>
          </a:p>
        </p:txBody>
      </p:sp>
      <p:sp>
        <p:nvSpPr>
          <p:cNvPr id="3" name="コンテンツ プレースホルダー 2">
            <a:extLst>
              <a:ext uri="{FF2B5EF4-FFF2-40B4-BE49-F238E27FC236}">
                <a16:creationId xmlns:a16="http://schemas.microsoft.com/office/drawing/2014/main" id="{AD9A8E05-C474-467E-9ADA-FD0D222A8A7C}"/>
              </a:ext>
            </a:extLst>
          </p:cNvPr>
          <p:cNvSpPr>
            <a:spLocks noGrp="1"/>
          </p:cNvSpPr>
          <p:nvPr>
            <p:ph idx="1"/>
          </p:nvPr>
        </p:nvSpPr>
        <p:spPr>
          <a:xfrm>
            <a:off x="1598711" y="2296035"/>
            <a:ext cx="8586437" cy="3835435"/>
          </a:xfrm>
        </p:spPr>
        <p:txBody>
          <a:bodyPr vert="horz" lIns="91440" tIns="45720" rIns="91440" bIns="45720" rtlCol="0" anchor="t">
            <a:normAutofit/>
          </a:bodyPr>
          <a:lstStyle/>
          <a:p>
            <a:pPr marL="344170" indent="-344170"/>
            <a:r>
              <a:rPr lang="ja-JP" sz="2400" dirty="0">
                <a:latin typeface="UD デジタル 教科書体 NK-R" panose="02020400000000000000" pitchFamily="18" charset="-128"/>
                <a:ea typeface="UD デジタル 教科書体 NK-R" panose="02020400000000000000" pitchFamily="18" charset="-128"/>
              </a:rPr>
              <a:t>ＵＮＥの目指す月額工賃を</a:t>
            </a:r>
            <a:r>
              <a:rPr lang="en-US" sz="2400" dirty="0">
                <a:latin typeface="UD デジタル 教科書体 NK-R" panose="02020400000000000000" pitchFamily="18" charset="-128"/>
                <a:ea typeface="UD デジタル 教科書体 NK-R" panose="02020400000000000000" pitchFamily="18" charset="-128"/>
              </a:rPr>
              <a:t>5</a:t>
            </a:r>
            <a:r>
              <a:rPr lang="ja-JP" sz="2400" dirty="0">
                <a:latin typeface="UD デジタル 教科書体 NK-R" panose="02020400000000000000" pitchFamily="18" charset="-128"/>
                <a:ea typeface="UD デジタル 教科書体 NK-R" panose="02020400000000000000" pitchFamily="18" charset="-128"/>
              </a:rPr>
              <a:t>万円</a:t>
            </a:r>
            <a:r>
              <a:rPr lang="en-US" sz="2400" dirty="0">
                <a:latin typeface="UD デジタル 教科書体 NK-R" panose="02020400000000000000" pitchFamily="18" charset="-128"/>
                <a:ea typeface="UD デジタル 教科書体 NK-R" panose="02020400000000000000" pitchFamily="18" charset="-128"/>
              </a:rPr>
              <a:t>(</a:t>
            </a:r>
            <a:r>
              <a:rPr lang="ja-JP" altLang="en-US" sz="2400" dirty="0">
                <a:latin typeface="UD デジタル 教科書体 NK-R" panose="02020400000000000000" pitchFamily="18" charset="-128"/>
                <a:ea typeface="UD デジタル 教科書体 NK-R" panose="02020400000000000000" pitchFamily="18" charset="-128"/>
              </a:rPr>
              <a:t>実働　</a:t>
            </a:r>
            <a:r>
              <a:rPr lang="en-US" sz="2400" dirty="0">
                <a:latin typeface="UD デジタル 教科書体 NK-R" panose="02020400000000000000" pitchFamily="18" charset="-128"/>
                <a:ea typeface="UD デジタル 教科書体 NK-R" panose="02020400000000000000" pitchFamily="18" charset="-128"/>
              </a:rPr>
              <a:t>20</a:t>
            </a:r>
            <a:r>
              <a:rPr lang="ja-JP" sz="2400" dirty="0">
                <a:latin typeface="UD デジタル 教科書体 NK-R" panose="02020400000000000000" pitchFamily="18" charset="-128"/>
                <a:ea typeface="UD デジタル 教科書体 NK-R" panose="02020400000000000000" pitchFamily="18" charset="-128"/>
              </a:rPr>
              <a:t>日間</a:t>
            </a:r>
            <a:r>
              <a:rPr lang="en-US" sz="2400" dirty="0">
                <a:latin typeface="UD デジタル 教科書体 NK-R" panose="02020400000000000000" pitchFamily="18" charset="-128"/>
                <a:ea typeface="UD デジタル 教科書体 NK-R" panose="02020400000000000000" pitchFamily="18" charset="-128"/>
              </a:rPr>
              <a:t>)</a:t>
            </a:r>
            <a:r>
              <a:rPr lang="ja-JP" sz="2400" dirty="0">
                <a:latin typeface="UD デジタル 教科書体 NK-R" panose="02020400000000000000" pitchFamily="18" charset="-128"/>
                <a:ea typeface="UD デジタル 教科書体 NK-R" panose="02020400000000000000" pitchFamily="18" charset="-128"/>
              </a:rPr>
              <a:t>と定め</a:t>
            </a:r>
            <a:endParaRPr lang="ja-JP" altLang="en-US" sz="2400" dirty="0">
              <a:latin typeface="UD デジタル 教科書体 NK-R" panose="02020400000000000000" pitchFamily="18" charset="-128"/>
              <a:ea typeface="UD デジタル 教科書体 NK-R" panose="02020400000000000000" pitchFamily="18" charset="-128"/>
            </a:endParaRPr>
          </a:p>
          <a:p>
            <a:pPr marL="344170" indent="-344170"/>
            <a:r>
              <a:rPr lang="en-US" altLang="ja-JP" sz="2400" dirty="0">
                <a:latin typeface="UD デジタル 教科書体 NK-R" panose="02020400000000000000" pitchFamily="18" charset="-128"/>
                <a:ea typeface="UD デジタル 教科書体 NK-R" panose="02020400000000000000" pitchFamily="18" charset="-128"/>
              </a:rPr>
              <a:t>50,000</a:t>
            </a:r>
            <a:r>
              <a:rPr lang="ja-JP" altLang="en-US" sz="2400" dirty="0">
                <a:latin typeface="UD デジタル 教科書体 NK-R" panose="02020400000000000000" pitchFamily="18" charset="-128"/>
                <a:ea typeface="UD デジタル 教科書体 NK-R" panose="02020400000000000000" pitchFamily="18" charset="-128"/>
              </a:rPr>
              <a:t>円</a:t>
            </a:r>
            <a:r>
              <a:rPr lang="en-US" altLang="en-US" sz="2400" dirty="0">
                <a:latin typeface="UD デジタル 教科書体 NK-R" panose="02020400000000000000" pitchFamily="18" charset="-128"/>
                <a:ea typeface="UD デジタル 教科書体 NK-R" panose="02020400000000000000" pitchFamily="18" charset="-128"/>
              </a:rPr>
              <a:t>/20日間＝</a:t>
            </a:r>
            <a:r>
              <a:rPr lang="ja-JP" sz="2400" dirty="0">
                <a:latin typeface="UD デジタル 教科書体 NK-R" panose="02020400000000000000" pitchFamily="18" charset="-128"/>
                <a:ea typeface="UD デジタル 教科書体 NK-R" panose="02020400000000000000" pitchFamily="18" charset="-128"/>
              </a:rPr>
              <a:t>日額</a:t>
            </a:r>
            <a:r>
              <a:rPr lang="en-US" sz="2400" dirty="0">
                <a:latin typeface="UD デジタル 教科書体 NK-R" panose="02020400000000000000" pitchFamily="18" charset="-128"/>
                <a:ea typeface="UD デジタル 教科書体 NK-R" panose="02020400000000000000" pitchFamily="18" charset="-128"/>
              </a:rPr>
              <a:t>2,500</a:t>
            </a:r>
            <a:r>
              <a:rPr lang="ja-JP" sz="2400" dirty="0">
                <a:latin typeface="UD デジタル 教科書体 NK-R" panose="02020400000000000000" pitchFamily="18" charset="-128"/>
                <a:ea typeface="UD デジタル 教科書体 NK-R" panose="02020400000000000000" pitchFamily="18" charset="-128"/>
              </a:rPr>
              <a:t>円</a:t>
            </a:r>
            <a:endParaRPr lang="ja-JP" altLang="en-US" sz="2400" dirty="0">
              <a:latin typeface="UD デジタル 教科書体 NK-R" panose="02020400000000000000" pitchFamily="18" charset="-128"/>
              <a:ea typeface="UD デジタル 教科書体 NK-R" panose="02020400000000000000" pitchFamily="18" charset="-128"/>
            </a:endParaRPr>
          </a:p>
          <a:p>
            <a:pPr marL="344170" indent="-344170"/>
            <a:r>
              <a:rPr lang="ja-JP" altLang="en-US" sz="2400" dirty="0">
                <a:latin typeface="UD デジタル 教科書体 NK-R" panose="02020400000000000000" pitchFamily="18" charset="-128"/>
                <a:ea typeface="UD デジタル 教科書体 NK-R" panose="02020400000000000000" pitchFamily="18" charset="-128"/>
              </a:rPr>
              <a:t>2,500円/5時間＝時給</a:t>
            </a:r>
            <a:r>
              <a:rPr lang="en-US" sz="2400" dirty="0">
                <a:latin typeface="UD デジタル 教科書体 NK-R" panose="02020400000000000000" pitchFamily="18" charset="-128"/>
                <a:ea typeface="UD デジタル 教科書体 NK-R" panose="02020400000000000000" pitchFamily="18" charset="-128"/>
              </a:rPr>
              <a:t>500</a:t>
            </a:r>
            <a:r>
              <a:rPr lang="ja-JP" sz="2400" dirty="0">
                <a:latin typeface="UD デジタル 教科書体 NK-R" panose="02020400000000000000" pitchFamily="18" charset="-128"/>
                <a:ea typeface="UD デジタル 教科書体 NK-R" panose="02020400000000000000" pitchFamily="18" charset="-128"/>
              </a:rPr>
              <a:t>円　</a:t>
            </a:r>
            <a:endParaRPr lang="ja-JP" altLang="en-US" sz="2400" dirty="0">
              <a:latin typeface="UD デジタル 教科書体 NK-R" panose="02020400000000000000" pitchFamily="18" charset="-128"/>
              <a:ea typeface="UD デジタル 教科書体 NK-R" panose="02020400000000000000" pitchFamily="18" charset="-128"/>
            </a:endParaRPr>
          </a:p>
          <a:p>
            <a:pPr marL="344170" indent="-344170"/>
            <a:endParaRPr lang="ja-JP" sz="2400"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3200" dirty="0">
                <a:solidFill>
                  <a:srgbClr val="FF0000"/>
                </a:solidFill>
                <a:latin typeface="UD デジタル 教科書体 NK-R" panose="02020400000000000000" pitchFamily="18" charset="-128"/>
                <a:ea typeface="UD デジタル 教科書体 NK-R" panose="02020400000000000000" pitchFamily="18" charset="-128"/>
              </a:rPr>
              <a:t>みんなで行う、</a:t>
            </a:r>
            <a:r>
              <a:rPr lang="ja-JP" sz="3200" dirty="0">
                <a:solidFill>
                  <a:srgbClr val="FF0000"/>
                </a:solidFill>
                <a:latin typeface="UD デジタル 教科書体 NK-R" panose="02020400000000000000" pitchFamily="18" charset="-128"/>
                <a:ea typeface="UD デジタル 教科書体 NK-R" panose="02020400000000000000" pitchFamily="18" charset="-128"/>
              </a:rPr>
              <a:t>ノウフク</a:t>
            </a:r>
            <a:r>
              <a:rPr lang="ja-JP" altLang="en-US" sz="3200" dirty="0">
                <a:solidFill>
                  <a:srgbClr val="FF0000"/>
                </a:solidFill>
                <a:latin typeface="UD デジタル 教科書体 NK-R" panose="02020400000000000000" pitchFamily="18" charset="-128"/>
                <a:ea typeface="UD デジタル 教科書体 NK-R" panose="02020400000000000000" pitchFamily="18" charset="-128"/>
              </a:rPr>
              <a:t>　</a:t>
            </a:r>
            <a:r>
              <a:rPr lang="ja-JP" sz="3200" dirty="0">
                <a:solidFill>
                  <a:srgbClr val="FF0000"/>
                </a:solidFill>
                <a:latin typeface="UD デジタル 教科書体 NK-R" panose="02020400000000000000" pitchFamily="18" charset="-128"/>
                <a:ea typeface="UD デジタル 教科書体 NK-R" panose="02020400000000000000" pitchFamily="18" charset="-128"/>
              </a:rPr>
              <a:t>レート</a:t>
            </a:r>
            <a:r>
              <a:rPr lang="en-US" sz="3200" dirty="0">
                <a:solidFill>
                  <a:srgbClr val="FF0000"/>
                </a:solidFill>
                <a:latin typeface="UD デジタル 教科書体 NK-R" panose="02020400000000000000" pitchFamily="18" charset="-128"/>
                <a:ea typeface="UD デジタル 教科書体 NK-R" panose="02020400000000000000" pitchFamily="18" charset="-128"/>
              </a:rPr>
              <a:t>500</a:t>
            </a:r>
            <a:r>
              <a:rPr lang="ja-JP" sz="3200" dirty="0">
                <a:solidFill>
                  <a:srgbClr val="FF0000"/>
                </a:solidFill>
                <a:latin typeface="UD デジタル 教科書体 NK-R" panose="02020400000000000000" pitchFamily="18" charset="-128"/>
                <a:ea typeface="UD デジタル 教科書体 NK-R" panose="02020400000000000000" pitchFamily="18" charset="-128"/>
              </a:rPr>
              <a:t>の</a:t>
            </a:r>
            <a:endParaRPr lang="en-US" altLang="ja-JP" sz="3200" dirty="0">
              <a:solidFill>
                <a:srgbClr val="FF0000"/>
              </a:solidFill>
              <a:latin typeface="UD デジタル 教科書体 NK-R" panose="02020400000000000000" pitchFamily="18" charset="-128"/>
              <a:ea typeface="UD デジタル 教科書体 NK-R" panose="02020400000000000000" pitchFamily="18" charset="-128"/>
            </a:endParaRPr>
          </a:p>
          <a:p>
            <a:pPr marL="0" indent="0">
              <a:buNone/>
            </a:pPr>
            <a:r>
              <a:rPr lang="ja-JP" altLang="en-US" sz="3200" dirty="0">
                <a:solidFill>
                  <a:srgbClr val="FF0000"/>
                </a:solidFill>
                <a:latin typeface="UD デジタル 教科書体 NK-R" panose="02020400000000000000" pitchFamily="18" charset="-128"/>
                <a:ea typeface="UD デジタル 教科書体 NK-R" panose="02020400000000000000" pitchFamily="18" charset="-128"/>
              </a:rPr>
              <a:t>　</a:t>
            </a:r>
            <a:r>
              <a:rPr lang="ja-JP" sz="3200" dirty="0">
                <a:solidFill>
                  <a:srgbClr val="FF0000"/>
                </a:solidFill>
                <a:latin typeface="UD デジタル 教科書体 NK-R" panose="02020400000000000000" pitchFamily="18" charset="-128"/>
                <a:ea typeface="UD デジタル 教科書体 NK-R" panose="02020400000000000000" pitchFamily="18" charset="-128"/>
              </a:rPr>
              <a:t>「しごとおこし」がＵＮＥが</a:t>
            </a:r>
            <a:r>
              <a:rPr lang="ja-JP" altLang="en-US" sz="3200" dirty="0">
                <a:solidFill>
                  <a:srgbClr val="FF0000"/>
                </a:solidFill>
                <a:latin typeface="UD デジタル 教科書体 NK-R" panose="02020400000000000000" pitchFamily="18" charset="-128"/>
                <a:ea typeface="UD デジタル 教科書体 NK-R" panose="02020400000000000000" pitchFamily="18" charset="-128"/>
              </a:rPr>
              <a:t>目指す</a:t>
            </a:r>
            <a:r>
              <a:rPr lang="ja-JP" sz="3200" dirty="0">
                <a:solidFill>
                  <a:srgbClr val="FF0000"/>
                </a:solidFill>
                <a:latin typeface="UD デジタル 教科書体 NK-R" panose="02020400000000000000" pitchFamily="18" charset="-128"/>
                <a:ea typeface="UD デジタル 教科書体 NK-R" panose="02020400000000000000" pitchFamily="18" charset="-128"/>
              </a:rPr>
              <a:t>ノウフクです。</a:t>
            </a:r>
            <a:endParaRPr lang="ja-JP" altLang="en-US" sz="3200" dirty="0">
              <a:solidFill>
                <a:srgbClr val="FF0000"/>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899959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808F5C-228E-4FD0-896A-6BE852A6F96B}"/>
              </a:ext>
            </a:extLst>
          </p:cNvPr>
          <p:cNvSpPr>
            <a:spLocks noGrp="1"/>
          </p:cNvSpPr>
          <p:nvPr>
            <p:ph type="title"/>
          </p:nvPr>
        </p:nvSpPr>
        <p:spPr/>
        <p:txBody>
          <a:bodyPr>
            <a:normAutofit/>
          </a:bodyPr>
          <a:lstStyle/>
          <a:p>
            <a:pPr algn="ctr"/>
            <a:r>
              <a:rPr lang="ja-JP" altLang="en-US" sz="4400">
                <a:latin typeface="UD デジタル 教科書体 NK-R" panose="02020400000000000000" pitchFamily="18" charset="-128"/>
                <a:ea typeface="UD デジタル 教科書体 NK-R" panose="02020400000000000000" pitchFamily="18" charset="-128"/>
              </a:rPr>
              <a:t>ノウフク　メンバー</a:t>
            </a:r>
            <a:endParaRPr lang="ja-JP" dirty="0">
              <a:latin typeface="UD デジタル 教科書体 NK-R" panose="02020400000000000000" pitchFamily="18" charset="-128"/>
              <a:ea typeface="UD デジタル 教科書体 NK-R" panose="02020400000000000000" pitchFamily="18" charset="-128"/>
            </a:endParaRPr>
          </a:p>
        </p:txBody>
      </p:sp>
      <p:sp>
        <p:nvSpPr>
          <p:cNvPr id="3" name="コンテンツ プレースホルダー 2">
            <a:extLst>
              <a:ext uri="{FF2B5EF4-FFF2-40B4-BE49-F238E27FC236}">
                <a16:creationId xmlns:a16="http://schemas.microsoft.com/office/drawing/2014/main" id="{40646AFE-006B-4DC5-A9A5-57C12FA4AAFF}"/>
              </a:ext>
            </a:extLst>
          </p:cNvPr>
          <p:cNvSpPr>
            <a:spLocks noGrp="1"/>
          </p:cNvSpPr>
          <p:nvPr>
            <p:ph idx="1"/>
          </p:nvPr>
        </p:nvSpPr>
        <p:spPr/>
        <p:txBody>
          <a:bodyPr vert="horz" lIns="91440" tIns="45720" rIns="91440" bIns="45720" rtlCol="0" anchor="t">
            <a:normAutofit/>
          </a:bodyPr>
          <a:lstStyle/>
          <a:p>
            <a:pPr marL="344170" indent="-344170"/>
            <a:r>
              <a:rPr lang="ja-JP" altLang="en-US" sz="2400">
                <a:latin typeface="UD デジタル 教科書体 NK-R" panose="02020400000000000000" pitchFamily="18" charset="-128"/>
                <a:ea typeface="UD デジタル 教科書体 NK-R" panose="02020400000000000000" pitchFamily="18" charset="-128"/>
              </a:rPr>
              <a:t>一人ではなく、２人以上、より多くの複数で働くことをノウフクの目的とします。</a:t>
            </a:r>
          </a:p>
          <a:p>
            <a:pPr marL="344170" indent="-344170"/>
            <a:r>
              <a:rPr lang="ja-JP" altLang="en-US" sz="2400">
                <a:latin typeface="UD デジタル 教科書体 NK-R" panose="02020400000000000000" pitchFamily="18" charset="-128"/>
                <a:ea typeface="UD デジタル 教科書体 NK-R" panose="02020400000000000000" pitchFamily="18" charset="-128"/>
              </a:rPr>
              <a:t>出来るだけ大勢でやることで、沢山の人たちのしごと、生きがい、そして居場所を創設することができます。</a:t>
            </a:r>
          </a:p>
          <a:p>
            <a:pPr marL="344170" indent="-344170"/>
            <a:r>
              <a:rPr lang="ja-JP" altLang="en-US" sz="2400">
                <a:latin typeface="UD デジタル 教科書体 NK-R" panose="02020400000000000000" pitchFamily="18" charset="-128"/>
                <a:ea typeface="UD デジタル 教科書体 NK-R" panose="02020400000000000000" pitchFamily="18" charset="-128"/>
              </a:rPr>
              <a:t>多様性のある様々な人達が携わることができます。</a:t>
            </a:r>
            <a:endParaRPr lang="ja-JP" altLang="en-US" sz="2400" dirty="0">
              <a:latin typeface="UD デジタル 教科書体 NK-R" panose="02020400000000000000" pitchFamily="18" charset="-128"/>
              <a:ea typeface="UD デジタル 教科書体 NK-R" panose="02020400000000000000" pitchFamily="18" charset="-128"/>
            </a:endParaRPr>
          </a:p>
        </p:txBody>
      </p:sp>
      <p:pic>
        <p:nvPicPr>
          <p:cNvPr id="5" name="図 4" descr="抽象, 挿絵 が含まれている画像&#10;&#10;自動的に生成された説明">
            <a:extLst>
              <a:ext uri="{FF2B5EF4-FFF2-40B4-BE49-F238E27FC236}">
                <a16:creationId xmlns:a16="http://schemas.microsoft.com/office/drawing/2014/main" id="{45FD471C-3F38-16E1-4A9A-8D6A046821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6027" y="5211464"/>
            <a:ext cx="1235164" cy="892795"/>
          </a:xfrm>
          <a:prstGeom prst="rect">
            <a:avLst/>
          </a:prstGeom>
        </p:spPr>
      </p:pic>
      <p:pic>
        <p:nvPicPr>
          <p:cNvPr id="7" name="図 6" descr="アイコン&#10;&#10;自動的に生成された説明">
            <a:extLst>
              <a:ext uri="{FF2B5EF4-FFF2-40B4-BE49-F238E27FC236}">
                <a16:creationId xmlns:a16="http://schemas.microsoft.com/office/drawing/2014/main" id="{FFDE1EBB-5E60-BCCE-8A49-C0ED49515B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9159" y="5156992"/>
            <a:ext cx="1310526" cy="1148456"/>
          </a:xfrm>
          <a:prstGeom prst="rect">
            <a:avLst/>
          </a:prstGeom>
        </p:spPr>
      </p:pic>
      <p:pic>
        <p:nvPicPr>
          <p:cNvPr id="9" name="図 8" descr="ロゴ が含まれている画像&#10;&#10;自動的に生成された説明">
            <a:extLst>
              <a:ext uri="{FF2B5EF4-FFF2-40B4-BE49-F238E27FC236}">
                <a16:creationId xmlns:a16="http://schemas.microsoft.com/office/drawing/2014/main" id="{91C2D0B6-3285-87B9-48E6-BA8A39ECD5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63016" y="5184227"/>
            <a:ext cx="1310526" cy="947267"/>
          </a:xfrm>
          <a:prstGeom prst="rect">
            <a:avLst/>
          </a:prstGeom>
        </p:spPr>
      </p:pic>
      <p:pic>
        <p:nvPicPr>
          <p:cNvPr id="11" name="図 10" descr="ロゴ&#10;&#10;自動的に生成された説明">
            <a:extLst>
              <a:ext uri="{FF2B5EF4-FFF2-40B4-BE49-F238E27FC236}">
                <a16:creationId xmlns:a16="http://schemas.microsoft.com/office/drawing/2014/main" id="{794853AE-AE3A-A972-CF97-C40BE9332F7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48233" y="5082014"/>
            <a:ext cx="1310526" cy="959348"/>
          </a:xfrm>
          <a:prstGeom prst="rect">
            <a:avLst/>
          </a:prstGeom>
        </p:spPr>
      </p:pic>
    </p:spTree>
    <p:extLst>
      <p:ext uri="{BB962C8B-B14F-4D97-AF65-F5344CB8AC3E}">
        <p14:creationId xmlns:p14="http://schemas.microsoft.com/office/powerpoint/2010/main" val="2517394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983A4F-B15C-4BE7-9701-47466BBFD12E}"/>
              </a:ext>
            </a:extLst>
          </p:cNvPr>
          <p:cNvSpPr>
            <a:spLocks noGrp="1"/>
          </p:cNvSpPr>
          <p:nvPr>
            <p:ph type="title"/>
          </p:nvPr>
        </p:nvSpPr>
        <p:spPr>
          <a:xfrm>
            <a:off x="1483170" y="1204393"/>
            <a:ext cx="7958331" cy="789918"/>
          </a:xfrm>
        </p:spPr>
        <p:txBody>
          <a:bodyPr>
            <a:normAutofit/>
          </a:bodyPr>
          <a:lstStyle/>
          <a:p>
            <a:pPr algn="ctr"/>
            <a:r>
              <a:rPr lang="ja-JP" altLang="en-US" sz="4400" dirty="0">
                <a:latin typeface="UD デジタル 教科書体 NK-R" panose="02020400000000000000" pitchFamily="18" charset="-128"/>
                <a:ea typeface="UD デジタル 教科書体 NK-R" panose="02020400000000000000" pitchFamily="18" charset="-128"/>
              </a:rPr>
              <a:t>ノウフク　ジョブの定義</a:t>
            </a:r>
            <a:endParaRPr lang="ja-JP" dirty="0">
              <a:latin typeface="UD デジタル 教科書体 NK-R" panose="02020400000000000000" pitchFamily="18" charset="-128"/>
              <a:ea typeface="UD デジタル 教科書体 NK-R" panose="02020400000000000000" pitchFamily="18" charset="-128"/>
            </a:endParaRPr>
          </a:p>
        </p:txBody>
      </p:sp>
      <p:sp>
        <p:nvSpPr>
          <p:cNvPr id="3" name="コンテンツ プレースホルダー 2">
            <a:extLst>
              <a:ext uri="{FF2B5EF4-FFF2-40B4-BE49-F238E27FC236}">
                <a16:creationId xmlns:a16="http://schemas.microsoft.com/office/drawing/2014/main" id="{9B75A4E2-59D2-4F98-BA29-9DBD5311D0C6}"/>
              </a:ext>
            </a:extLst>
          </p:cNvPr>
          <p:cNvSpPr>
            <a:spLocks noGrp="1"/>
          </p:cNvSpPr>
          <p:nvPr>
            <p:ph idx="1"/>
          </p:nvPr>
        </p:nvSpPr>
        <p:spPr>
          <a:xfrm>
            <a:off x="1510928" y="2381976"/>
            <a:ext cx="9170144" cy="1990600"/>
          </a:xfrm>
        </p:spPr>
        <p:txBody>
          <a:bodyPr vert="horz" lIns="91440" tIns="45720" rIns="91440" bIns="45720" rtlCol="0" anchor="t">
            <a:normAutofit/>
          </a:bodyPr>
          <a:lstStyle/>
          <a:p>
            <a:pPr marL="0" indent="0">
              <a:buNone/>
            </a:pP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１．ノウフク　レート　５００　以上</a:t>
            </a:r>
          </a:p>
          <a:p>
            <a:pPr marL="0" indent="0">
              <a:buNone/>
            </a:pP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２．ノウフ　ジョブ　２　以上（一人ではやらない）</a:t>
            </a:r>
            <a:endParaRPr lang="en-US" altLang="ja-JP" sz="2800" dirty="0">
              <a:solidFill>
                <a:srgbClr val="FF0000"/>
              </a:solidFill>
              <a:latin typeface="UD デジタル 教科書体 NK-R" panose="02020400000000000000" pitchFamily="18" charset="-128"/>
              <a:ea typeface="UD デジタル 教科書体 NK-R" panose="02020400000000000000" pitchFamily="18" charset="-128"/>
            </a:endParaRPr>
          </a:p>
          <a:p>
            <a:pPr marL="0" indent="0">
              <a:buNone/>
            </a:pP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３．みんなで楽しく、楽な作業がノウフクの大きな特長です。</a:t>
            </a:r>
            <a:endParaRPr lang="ja-JP" altLang="ja-JP" sz="2800" dirty="0">
              <a:solidFill>
                <a:srgbClr val="FF0000"/>
              </a:solidFill>
              <a:latin typeface="UD デジタル 教科書体 NK-R" panose="02020400000000000000" pitchFamily="18" charset="-128"/>
              <a:ea typeface="UD デジタル 教科書体 NK-R" panose="02020400000000000000" pitchFamily="18" charset="-128"/>
            </a:endParaRPr>
          </a:p>
          <a:p>
            <a:pPr marL="344170" indent="-344170"/>
            <a:endParaRPr lang="ja-JP" altLang="en-US" sz="2800" dirty="0">
              <a:latin typeface="UD デジタル 教科書体 NK-R" panose="02020400000000000000" pitchFamily="18" charset="-128"/>
              <a:ea typeface="UD デジタル 教科書体 NK-R" panose="02020400000000000000" pitchFamily="18" charset="-128"/>
            </a:endParaRPr>
          </a:p>
          <a:p>
            <a:pPr marL="0" indent="0">
              <a:buNone/>
            </a:pPr>
            <a:endParaRPr lang="ja-JP" sz="2400" b="1" dirty="0">
              <a:latin typeface="UD デジタル 教科書体 NK-R" panose="02020400000000000000" pitchFamily="18" charset="-128"/>
              <a:ea typeface="UD デジタル 教科書体 NK-R" panose="02020400000000000000" pitchFamily="18" charset="-128"/>
            </a:endParaRPr>
          </a:p>
        </p:txBody>
      </p:sp>
      <p:pic>
        <p:nvPicPr>
          <p:cNvPr id="5" name="図 4" descr="アイコン&#10;&#10;自動的に生成された説明">
            <a:extLst>
              <a:ext uri="{FF2B5EF4-FFF2-40B4-BE49-F238E27FC236}">
                <a16:creationId xmlns:a16="http://schemas.microsoft.com/office/drawing/2014/main" id="{5F9EEDD2-C339-57F5-7E22-CB9DBA0A20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714" y="4760241"/>
            <a:ext cx="2276669" cy="1995119"/>
          </a:xfrm>
          <a:prstGeom prst="rect">
            <a:avLst/>
          </a:prstGeom>
        </p:spPr>
      </p:pic>
    </p:spTree>
    <p:extLst>
      <p:ext uri="{BB962C8B-B14F-4D97-AF65-F5344CB8AC3E}">
        <p14:creationId xmlns:p14="http://schemas.microsoft.com/office/powerpoint/2010/main" val="1179785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101BEC-B2E2-43F7-9D53-3ADA09AADE31}"/>
              </a:ext>
            </a:extLst>
          </p:cNvPr>
          <p:cNvSpPr>
            <a:spLocks noGrp="1"/>
          </p:cNvSpPr>
          <p:nvPr>
            <p:ph type="ctrTitle"/>
          </p:nvPr>
        </p:nvSpPr>
        <p:spPr>
          <a:xfrm>
            <a:off x="1525173" y="941561"/>
            <a:ext cx="7766936" cy="1602463"/>
          </a:xfrm>
        </p:spPr>
        <p:txBody>
          <a:bodyPr/>
          <a:lstStyle/>
          <a:p>
            <a:pPr algn="l"/>
            <a:r>
              <a:rPr kumimoji="1" lang="ja-JP" altLang="en-US" sz="4000" dirty="0">
                <a:latin typeface="UD デジタル 教科書体 NK-R" panose="02020400000000000000" pitchFamily="18" charset="-128"/>
                <a:ea typeface="UD デジタル 教科書体 NK-R" panose="02020400000000000000" pitchFamily="18" charset="-128"/>
              </a:rPr>
              <a:t>☆ノウフク　レート向上</a:t>
            </a:r>
            <a:br>
              <a:rPr kumimoji="1" lang="en-US" altLang="ja-JP" sz="4000" dirty="0">
                <a:latin typeface="UD デジタル 教科書体 NK-R" panose="02020400000000000000" pitchFamily="18" charset="-128"/>
                <a:ea typeface="UD デジタル 教科書体 NK-R" panose="02020400000000000000" pitchFamily="18" charset="-128"/>
              </a:rPr>
            </a:br>
            <a:r>
              <a:rPr kumimoji="1" lang="ja-JP" altLang="en-US" sz="4000" dirty="0">
                <a:latin typeface="UD デジタル 教科書体 NK-R" panose="02020400000000000000" pitchFamily="18" charset="-128"/>
                <a:ea typeface="UD デジタル 教科書体 NK-R" panose="02020400000000000000" pitchFamily="18" charset="-128"/>
              </a:rPr>
              <a:t>　　　　　＝　生産性と労働環境の向上</a:t>
            </a:r>
            <a:br>
              <a:rPr kumimoji="1" lang="ja-JP" altLang="en-US" dirty="0"/>
            </a:br>
            <a:endParaRPr kumimoji="1" lang="ja-JP" altLang="en-US" dirty="0"/>
          </a:p>
        </p:txBody>
      </p:sp>
      <p:sp>
        <p:nvSpPr>
          <p:cNvPr id="3" name="字幕 2">
            <a:extLst>
              <a:ext uri="{FF2B5EF4-FFF2-40B4-BE49-F238E27FC236}">
                <a16:creationId xmlns:a16="http://schemas.microsoft.com/office/drawing/2014/main" id="{3A26A3C5-2514-AF5E-AF9C-1E2118A70D59}"/>
              </a:ext>
            </a:extLst>
          </p:cNvPr>
          <p:cNvSpPr>
            <a:spLocks noGrp="1"/>
          </p:cNvSpPr>
          <p:nvPr>
            <p:ph type="subTitle" idx="1"/>
          </p:nvPr>
        </p:nvSpPr>
        <p:spPr>
          <a:xfrm>
            <a:off x="1389371" y="1841788"/>
            <a:ext cx="8605656" cy="4785349"/>
          </a:xfrm>
        </p:spPr>
        <p:txBody>
          <a:bodyPr>
            <a:noAutofit/>
          </a:bodyPr>
          <a:lstStyle/>
          <a:p>
            <a:pPr algn="l"/>
            <a:r>
              <a:rPr kumimoji="1" lang="ja-JP" altLang="en-US" sz="2800" dirty="0">
                <a:latin typeface="UD デジタル 教科書体 NK-R" panose="02020400000000000000" pitchFamily="18" charset="-128"/>
                <a:ea typeface="UD デジタル 教科書体 NK-R" panose="02020400000000000000" pitchFamily="18" charset="-128"/>
              </a:rPr>
              <a:t>作業実施で大切なこと</a:t>
            </a:r>
          </a:p>
          <a:p>
            <a:pPr algn="l"/>
            <a:r>
              <a:rPr kumimoji="1" lang="ja-JP" altLang="en-US" sz="2800" dirty="0">
                <a:latin typeface="UD デジタル 教科書体 NK-R" panose="02020400000000000000" pitchFamily="18" charset="-128"/>
                <a:ea typeface="UD デジタル 教科書体 NK-R" panose="02020400000000000000" pitchFamily="18" charset="-128"/>
              </a:rPr>
              <a:t>①安全</a:t>
            </a:r>
          </a:p>
          <a:p>
            <a:pPr algn="l"/>
            <a:r>
              <a:rPr kumimoji="1" lang="ja-JP" altLang="en-US" sz="2800" dirty="0">
                <a:latin typeface="UD デジタル 教科書体 NK-R" panose="02020400000000000000" pitchFamily="18" charset="-128"/>
                <a:ea typeface="UD デジタル 教科書体 NK-R" panose="02020400000000000000" pitchFamily="18" charset="-128"/>
              </a:rPr>
              <a:t>②完成度（きれい、正確、確実）：品質向上→単価の向上</a:t>
            </a:r>
          </a:p>
          <a:p>
            <a:pPr algn="l"/>
            <a:r>
              <a:rPr kumimoji="1" lang="ja-JP" altLang="en-US" sz="2800" dirty="0">
                <a:latin typeface="UD デジタル 教科書体 NK-R" panose="02020400000000000000" pitchFamily="18" charset="-128"/>
                <a:ea typeface="UD デジタル 教科書体 NK-R" panose="02020400000000000000" pitchFamily="18" charset="-128"/>
              </a:rPr>
              <a:t>③スピード：時間短縮</a:t>
            </a:r>
            <a:endParaRPr kumimoji="1" lang="en-US" altLang="ja-JP" sz="2800" dirty="0">
              <a:latin typeface="UD デジタル 教科書体 NK-R" panose="02020400000000000000" pitchFamily="18" charset="-128"/>
              <a:ea typeface="UD デジタル 教科書体 NK-R" panose="02020400000000000000" pitchFamily="18" charset="-128"/>
            </a:endParaRPr>
          </a:p>
          <a:p>
            <a:pPr algn="l"/>
            <a:endParaRPr kumimoji="1" lang="ja-JP" altLang="en-US" sz="2800" dirty="0">
              <a:latin typeface="UD デジタル 教科書体 NK-R" panose="02020400000000000000" pitchFamily="18" charset="-128"/>
              <a:ea typeface="UD デジタル 教科書体 NK-R" panose="02020400000000000000" pitchFamily="18" charset="-128"/>
            </a:endParaRPr>
          </a:p>
          <a:p>
            <a:pPr algn="l"/>
            <a:r>
              <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ノウフクにおいて重要なことと</a:t>
            </a:r>
          </a:p>
          <a:p>
            <a:pPr algn="l"/>
            <a:r>
              <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④楽にやれる</a:t>
            </a:r>
          </a:p>
          <a:p>
            <a:pPr algn="l"/>
            <a:r>
              <a:rPr kumimoji="1"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⑤みんなで楽しくやれる</a:t>
            </a:r>
          </a:p>
        </p:txBody>
      </p:sp>
      <p:pic>
        <p:nvPicPr>
          <p:cNvPr id="5" name="図 4" descr="抽象, 挿絵 が含まれている画像&#10;&#10;自動的に生成された説明">
            <a:extLst>
              <a:ext uri="{FF2B5EF4-FFF2-40B4-BE49-F238E27FC236}">
                <a16:creationId xmlns:a16="http://schemas.microsoft.com/office/drawing/2014/main" id="{BF7C7A98-1540-D254-C8BC-D20064E748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3273" y="4438964"/>
            <a:ext cx="1933750" cy="1737901"/>
          </a:xfrm>
          <a:prstGeom prst="rect">
            <a:avLst/>
          </a:prstGeom>
        </p:spPr>
      </p:pic>
    </p:spTree>
    <p:extLst>
      <p:ext uri="{BB962C8B-B14F-4D97-AF65-F5344CB8AC3E}">
        <p14:creationId xmlns:p14="http://schemas.microsoft.com/office/powerpoint/2010/main" val="2538584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B24E52-A52D-E7A4-0F58-C4C676A75AEB}"/>
              </a:ext>
            </a:extLst>
          </p:cNvPr>
          <p:cNvSpPr>
            <a:spLocks noGrp="1"/>
          </p:cNvSpPr>
          <p:nvPr>
            <p:ph type="title"/>
          </p:nvPr>
        </p:nvSpPr>
        <p:spPr>
          <a:xfrm>
            <a:off x="1283916" y="4720562"/>
            <a:ext cx="8596668" cy="1320800"/>
          </a:xfrm>
        </p:spPr>
        <p:txBody>
          <a:bodyPr/>
          <a:lstStyle/>
          <a:p>
            <a:endParaRPr kumimoji="1" lang="ja-JP" altLang="en-US" dirty="0"/>
          </a:p>
        </p:txBody>
      </p:sp>
      <p:sp>
        <p:nvSpPr>
          <p:cNvPr id="3" name="コンテンツ プレースホルダー 2">
            <a:extLst>
              <a:ext uri="{FF2B5EF4-FFF2-40B4-BE49-F238E27FC236}">
                <a16:creationId xmlns:a16="http://schemas.microsoft.com/office/drawing/2014/main" id="{EE3FEA95-BC31-BE2E-5DFD-8CE928F6B249}"/>
              </a:ext>
            </a:extLst>
          </p:cNvPr>
          <p:cNvSpPr>
            <a:spLocks noGrp="1"/>
          </p:cNvSpPr>
          <p:nvPr>
            <p:ph idx="1"/>
          </p:nvPr>
        </p:nvSpPr>
        <p:spPr>
          <a:xfrm>
            <a:off x="1283916" y="1740711"/>
            <a:ext cx="8596668" cy="3880773"/>
          </a:xfrm>
        </p:spPr>
        <p:txBody>
          <a:bodyPr>
            <a:normAutofit/>
          </a:bodyPr>
          <a:lstStyle/>
          <a:p>
            <a:pPr marL="0" indent="0">
              <a:buNone/>
            </a:pPr>
            <a:r>
              <a:rPr kumimoji="1" lang="ja-JP" altLang="en-US" sz="4800" dirty="0">
                <a:solidFill>
                  <a:srgbClr val="00B050"/>
                </a:solidFill>
                <a:latin typeface="UD デジタル 教科書体 NK-R" panose="02020400000000000000" pitchFamily="18" charset="-128"/>
                <a:ea typeface="UD デジタル 教科書体 NK-R" panose="02020400000000000000" pitchFamily="18" charset="-128"/>
              </a:rPr>
              <a:t>ご清聴ありがとうございました！</a:t>
            </a:r>
          </a:p>
        </p:txBody>
      </p:sp>
      <p:pic>
        <p:nvPicPr>
          <p:cNvPr id="5" name="図 4" descr="抽象, 挿絵 が含まれている画像&#10;&#10;自動的に生成された説明">
            <a:extLst>
              <a:ext uri="{FF2B5EF4-FFF2-40B4-BE49-F238E27FC236}">
                <a16:creationId xmlns:a16="http://schemas.microsoft.com/office/drawing/2014/main" id="{21ED583F-6134-223A-B444-9013A78F2F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9186" y="3326217"/>
            <a:ext cx="2776848" cy="2788690"/>
          </a:xfrm>
          <a:prstGeom prst="rect">
            <a:avLst/>
          </a:prstGeom>
        </p:spPr>
      </p:pic>
    </p:spTree>
    <p:extLst>
      <p:ext uri="{BB962C8B-B14F-4D97-AF65-F5344CB8AC3E}">
        <p14:creationId xmlns:p14="http://schemas.microsoft.com/office/powerpoint/2010/main" val="3710002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FB28281-3783-403A-B1AB-0182A003DFE3}"/>
              </a:ext>
            </a:extLst>
          </p:cNvPr>
          <p:cNvSpPr>
            <a:spLocks noGrp="1"/>
          </p:cNvSpPr>
          <p:nvPr>
            <p:ph type="ctrTitle"/>
          </p:nvPr>
        </p:nvSpPr>
        <p:spPr>
          <a:xfrm>
            <a:off x="1137776" y="393491"/>
            <a:ext cx="7454294" cy="956918"/>
          </a:xfrm>
        </p:spPr>
        <p:txBody>
          <a:bodyPr rtlCol="0"/>
          <a:lstStyle/>
          <a:p>
            <a:pPr algn="ctr"/>
            <a:r>
              <a:rPr lang="ja-JP" dirty="0">
                <a:solidFill>
                  <a:srgbClr val="FF0000"/>
                </a:solidFill>
                <a:latin typeface="UD デジタル 教科書体 NK-R" panose="02020400000000000000" pitchFamily="18" charset="-128"/>
                <a:ea typeface="UD デジタル 教科書体 NK-R" panose="02020400000000000000" pitchFamily="18" charset="-128"/>
              </a:rPr>
              <a:t>ノウ</a:t>
            </a:r>
            <a:r>
              <a:rPr lang="ja-JP" altLang="en-US" dirty="0">
                <a:solidFill>
                  <a:srgbClr val="FF0000"/>
                </a:solidFill>
                <a:latin typeface="UD デジタル 教科書体 NK-R" panose="02020400000000000000" pitchFamily="18" charset="-128"/>
                <a:ea typeface="UD デジタル 教科書体 NK-R" panose="02020400000000000000" pitchFamily="18" charset="-128"/>
              </a:rPr>
              <a:t>フクの見える化</a:t>
            </a:r>
          </a:p>
        </p:txBody>
      </p:sp>
      <p:sp>
        <p:nvSpPr>
          <p:cNvPr id="4" name="テキスト ボックス 3">
            <a:extLst>
              <a:ext uri="{FF2B5EF4-FFF2-40B4-BE49-F238E27FC236}">
                <a16:creationId xmlns:a16="http://schemas.microsoft.com/office/drawing/2014/main" id="{7932FE90-19A9-4396-AD6B-4DFD396B6FB7}"/>
              </a:ext>
            </a:extLst>
          </p:cNvPr>
          <p:cNvSpPr txBox="1"/>
          <p:nvPr/>
        </p:nvSpPr>
        <p:spPr>
          <a:xfrm>
            <a:off x="1302470" y="1711081"/>
            <a:ext cx="7652475"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sz="3200" dirty="0">
                <a:latin typeface="UD デジタル 教科書体 NK-R" panose="02020400000000000000" pitchFamily="18" charset="-128"/>
                <a:ea typeface="UD デジタル 教科書体 NK-R" panose="02020400000000000000" pitchFamily="18" charset="-128"/>
              </a:rPr>
              <a:t>◇　みんなと一緒に</a:t>
            </a:r>
            <a:endParaRPr lang="ja-JP" sz="3200" dirty="0">
              <a:latin typeface="UD デジタル 教科書体 NK-R" panose="02020400000000000000" pitchFamily="18" charset="-128"/>
              <a:ea typeface="UD デジタル 教科書体 NK-R" panose="02020400000000000000" pitchFamily="18" charset="-128"/>
              <a:cs typeface="Arial"/>
            </a:endParaRPr>
          </a:p>
          <a:p>
            <a:r>
              <a:rPr lang="ja-JP" altLang="en-US" sz="3200" dirty="0">
                <a:latin typeface="UD デジタル 教科書体 NK-R" panose="02020400000000000000" pitchFamily="18" charset="-128"/>
                <a:ea typeface="UD デジタル 教科書体 NK-R" panose="02020400000000000000" pitchFamily="18" charset="-128"/>
              </a:rPr>
              <a:t>　　◇　誰でも容易に携わることが出来き</a:t>
            </a:r>
            <a:endParaRPr lang="ja-JP" altLang="en-US" sz="3200" dirty="0">
              <a:latin typeface="UD デジタル 教科書体 NK-R" panose="02020400000000000000" pitchFamily="18" charset="-128"/>
              <a:ea typeface="UD デジタル 教科書体 NK-R" panose="02020400000000000000" pitchFamily="18" charset="-128"/>
              <a:cs typeface="Arial"/>
            </a:endParaRPr>
          </a:p>
          <a:p>
            <a:r>
              <a:rPr lang="ja-JP" altLang="en-US" sz="3200" dirty="0">
                <a:latin typeface="UD デジタル 教科書体 NK-R" panose="02020400000000000000" pitchFamily="18" charset="-128"/>
                <a:ea typeface="UD デジタル 教科書体 NK-R" panose="02020400000000000000" pitchFamily="18" charset="-128"/>
                <a:cs typeface="Arial"/>
              </a:rPr>
              <a:t>　　　　◇　安全で</a:t>
            </a:r>
          </a:p>
          <a:p>
            <a:r>
              <a:rPr lang="ja-JP" altLang="en-US" sz="3200" dirty="0">
                <a:latin typeface="UD デジタル 教科書体 NK-R" panose="02020400000000000000" pitchFamily="18" charset="-128"/>
                <a:ea typeface="UD デジタル 教科書体 NK-R" panose="02020400000000000000" pitchFamily="18" charset="-128"/>
                <a:cs typeface="Arial"/>
              </a:rPr>
              <a:t>　　　　　　◇　製品の質と単価が上がり</a:t>
            </a:r>
            <a:endParaRPr lang="ja-JP" dirty="0">
              <a:latin typeface="UD デジタル 教科書体 NK-R" panose="02020400000000000000" pitchFamily="18" charset="-128"/>
              <a:ea typeface="UD デジタル 教科書体 NK-R" panose="02020400000000000000" pitchFamily="18" charset="-128"/>
              <a:cs typeface="Arial"/>
            </a:endParaRPr>
          </a:p>
          <a:p>
            <a:r>
              <a:rPr lang="ja-JP" altLang="en-US" sz="3200" dirty="0">
                <a:latin typeface="UD デジタル 教科書体 NK-R" panose="02020400000000000000" pitchFamily="18" charset="-128"/>
                <a:ea typeface="UD デジタル 教科書体 NK-R" panose="02020400000000000000" pitchFamily="18" charset="-128"/>
                <a:cs typeface="Arial"/>
              </a:rPr>
              <a:t>　　　　　　　　◇　生産効率が上がり</a:t>
            </a:r>
            <a:endParaRPr lang="ja-JP" dirty="0">
              <a:latin typeface="UD デジタル 教科書体 NK-R" panose="02020400000000000000" pitchFamily="18" charset="-128"/>
              <a:ea typeface="UD デジタル 教科書体 NK-R" panose="02020400000000000000" pitchFamily="18" charset="-128"/>
            </a:endParaRPr>
          </a:p>
          <a:p>
            <a:r>
              <a:rPr lang="ja-JP" altLang="en-US" sz="3200" dirty="0">
                <a:latin typeface="UD デジタル 教科書体 NK-R" panose="02020400000000000000" pitchFamily="18" charset="-128"/>
                <a:ea typeface="UD デジタル 教科書体 NK-R" panose="02020400000000000000" pitchFamily="18" charset="-128"/>
                <a:cs typeface="Arial"/>
              </a:rPr>
              <a:t>　　　　　　　　　　◇　</a:t>
            </a:r>
            <a:r>
              <a:rPr lang="ja-JP" altLang="en-US" sz="3200" dirty="0">
                <a:latin typeface="UD デジタル 教科書体 NK-R" panose="02020400000000000000" pitchFamily="18" charset="-128"/>
                <a:ea typeface="UD デジタル 教科書体 NK-R" panose="02020400000000000000" pitchFamily="18" charset="-128"/>
              </a:rPr>
              <a:t>楽で、楽しい</a:t>
            </a:r>
            <a:endParaRPr lang="ja-JP" altLang="en-US" sz="3200" dirty="0">
              <a:latin typeface="UD デジタル 教科書体 NK-R" panose="02020400000000000000" pitchFamily="18" charset="-128"/>
              <a:ea typeface="UD デジタル 教科書体 NK-R" panose="02020400000000000000" pitchFamily="18" charset="-128"/>
              <a:cs typeface="Arial"/>
            </a:endParaRPr>
          </a:p>
          <a:p>
            <a:r>
              <a:rPr lang="ja-JP" altLang="en-US" sz="3200" dirty="0">
                <a:latin typeface="UD デジタル 教科書体 NK-R" panose="02020400000000000000" pitchFamily="18" charset="-128"/>
                <a:ea typeface="UD デジタル 教科書体 NK-R" panose="02020400000000000000" pitchFamily="18" charset="-128"/>
                <a:cs typeface="Arial"/>
              </a:rPr>
              <a:t>　</a:t>
            </a:r>
          </a:p>
        </p:txBody>
      </p:sp>
      <p:sp>
        <p:nvSpPr>
          <p:cNvPr id="6" name="テキスト ボックス 5">
            <a:extLst>
              <a:ext uri="{FF2B5EF4-FFF2-40B4-BE49-F238E27FC236}">
                <a16:creationId xmlns:a16="http://schemas.microsoft.com/office/drawing/2014/main" id="{74C44260-05E9-4078-AE11-AF2E7E2A834A}"/>
              </a:ext>
            </a:extLst>
          </p:cNvPr>
          <p:cNvSpPr txBox="1"/>
          <p:nvPr/>
        </p:nvSpPr>
        <p:spPr>
          <a:xfrm>
            <a:off x="2392046" y="5141070"/>
            <a:ext cx="7152641"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sz="4000" dirty="0">
                <a:latin typeface="UD デジタル 教科書体 NK-R" panose="02020400000000000000" pitchFamily="18" charset="-128"/>
                <a:ea typeface="UD デジタル 教科書体 NK-R" panose="02020400000000000000" pitchFamily="18" charset="-128"/>
                <a:cs typeface="+mn-lt"/>
              </a:rPr>
              <a:t>ユニバーサルな作業の</a:t>
            </a:r>
            <a:endParaRPr lang="ja-JP" altLang="en-US" sz="4000" dirty="0">
              <a:latin typeface="UD デジタル 教科書体 NK-R" panose="02020400000000000000" pitchFamily="18" charset="-128"/>
              <a:ea typeface="UD デジタル 教科書体 NK-R" panose="02020400000000000000" pitchFamily="18" charset="-128"/>
              <a:cs typeface="+mn-lt"/>
            </a:endParaRPr>
          </a:p>
          <a:p>
            <a:r>
              <a:rPr lang="ja-JP" altLang="en-US" sz="4000" dirty="0">
                <a:latin typeface="UD デジタル 教科書体 NK-R" panose="02020400000000000000" pitchFamily="18" charset="-128"/>
                <a:ea typeface="UD デジタル 教科書体 NK-R" panose="02020400000000000000" pitchFamily="18" charset="-128"/>
                <a:cs typeface="+mn-lt"/>
              </a:rPr>
              <a:t>　　　　　　　　　</a:t>
            </a:r>
            <a:r>
              <a:rPr lang="ja-JP" sz="4000" dirty="0">
                <a:latin typeface="UD デジタル 教科書体 NK-R" panose="02020400000000000000" pitchFamily="18" charset="-128"/>
                <a:ea typeface="UD デジタル 教科書体 NK-R" panose="02020400000000000000" pitchFamily="18" charset="-128"/>
                <a:cs typeface="+mn-lt"/>
              </a:rPr>
              <a:t>創設を目指して！</a:t>
            </a:r>
            <a:endParaRPr lang="ja-JP" sz="4000" dirty="0">
              <a:latin typeface="UD デジタル 教科書体 NK-R" panose="02020400000000000000" pitchFamily="18" charset="-128"/>
              <a:ea typeface="UD デジタル 教科書体 NK-R" panose="02020400000000000000" pitchFamily="18" charset="-128"/>
              <a:cs typeface="Arial"/>
            </a:endParaRPr>
          </a:p>
        </p:txBody>
      </p:sp>
      <p:pic>
        <p:nvPicPr>
          <p:cNvPr id="5" name="図 4" descr="アイコン&#10;&#10;自動的に生成された説明">
            <a:extLst>
              <a:ext uri="{FF2B5EF4-FFF2-40B4-BE49-F238E27FC236}">
                <a16:creationId xmlns:a16="http://schemas.microsoft.com/office/drawing/2014/main" id="{C31CAE47-89B4-C7E2-AAE1-C94F140D95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109" y="3480796"/>
            <a:ext cx="2098609" cy="1516905"/>
          </a:xfrm>
          <a:prstGeom prst="rect">
            <a:avLst/>
          </a:prstGeom>
        </p:spPr>
      </p:pic>
    </p:spTree>
    <p:extLst>
      <p:ext uri="{BB962C8B-B14F-4D97-AF65-F5344CB8AC3E}">
        <p14:creationId xmlns:p14="http://schemas.microsoft.com/office/powerpoint/2010/main" val="553726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F928EF-D33C-43E2-B5B9-D0F8E8E4AF53}"/>
              </a:ext>
            </a:extLst>
          </p:cNvPr>
          <p:cNvSpPr>
            <a:spLocks noGrp="1"/>
          </p:cNvSpPr>
          <p:nvPr>
            <p:ph type="title"/>
          </p:nvPr>
        </p:nvSpPr>
        <p:spPr>
          <a:xfrm>
            <a:off x="795029" y="600547"/>
            <a:ext cx="8596668" cy="1320800"/>
          </a:xfrm>
        </p:spPr>
        <p:txBody>
          <a:bodyPr>
            <a:normAutofit/>
          </a:bodyPr>
          <a:lstStyle/>
          <a:p>
            <a:pPr algn="ctr"/>
            <a:r>
              <a:rPr lang="ja-JP" sz="4400">
                <a:latin typeface="UD デジタル 教科書体 NK-R" panose="02020400000000000000" pitchFamily="18" charset="-128"/>
                <a:ea typeface="UD デジタル 教科書体 NK-R" panose="02020400000000000000" pitchFamily="18" charset="-128"/>
              </a:rPr>
              <a:t>ノウフク</a:t>
            </a:r>
            <a:r>
              <a:rPr lang="ja-JP" altLang="en-US" sz="4400">
                <a:latin typeface="UD デジタル 教科書体 NK-R" panose="02020400000000000000" pitchFamily="18" charset="-128"/>
                <a:ea typeface="UD デジタル 教科書体 NK-R" panose="02020400000000000000" pitchFamily="18" charset="-128"/>
              </a:rPr>
              <a:t>　</a:t>
            </a:r>
            <a:r>
              <a:rPr lang="ja-JP" sz="4400">
                <a:latin typeface="UD デジタル 教科書体 NK-R" panose="02020400000000000000" pitchFamily="18" charset="-128"/>
                <a:ea typeface="UD デジタル 教科書体 NK-R" panose="02020400000000000000" pitchFamily="18" charset="-128"/>
              </a:rPr>
              <a:t>レート</a:t>
            </a:r>
            <a:r>
              <a:rPr lang="ja-JP" altLang="en-US" sz="4400">
                <a:latin typeface="UD デジタル 教科書体 NK-R" panose="02020400000000000000" pitchFamily="18" charset="-128"/>
                <a:ea typeface="UD デジタル 教科書体 NK-R" panose="02020400000000000000" pitchFamily="18" charset="-128"/>
              </a:rPr>
              <a:t>　・</a:t>
            </a:r>
            <a:r>
              <a:rPr lang="ja-JP" sz="4400">
                <a:latin typeface="UD デジタル 教科書体 NK-R" panose="02020400000000000000" pitchFamily="18" charset="-128"/>
                <a:ea typeface="UD デジタル 教科書体 NK-R" panose="02020400000000000000" pitchFamily="18" charset="-128"/>
              </a:rPr>
              <a:t>　</a:t>
            </a:r>
            <a:r>
              <a:rPr lang="ja-JP" altLang="en-US" sz="4400">
                <a:latin typeface="UD デジタル 教科書体 NK-R" panose="02020400000000000000" pitchFamily="18" charset="-128"/>
                <a:ea typeface="UD デジタル 教科書体 NK-R" panose="02020400000000000000" pitchFamily="18" charset="-128"/>
              </a:rPr>
              <a:t>ノウフク　</a:t>
            </a:r>
            <a:r>
              <a:rPr lang="ja-JP" sz="4400">
                <a:latin typeface="UD デジタル 教科書体 NK-R" panose="02020400000000000000" pitchFamily="18" charset="-128"/>
                <a:ea typeface="UD デジタル 教科書体 NK-R" panose="02020400000000000000" pitchFamily="18" charset="-128"/>
              </a:rPr>
              <a:t>メンバー</a:t>
            </a:r>
            <a:endParaRPr lang="ja-JP" dirty="0">
              <a:latin typeface="UD デジタル 教科書体 NK-R" panose="02020400000000000000" pitchFamily="18" charset="-128"/>
              <a:ea typeface="UD デジタル 教科書体 NK-R" panose="02020400000000000000" pitchFamily="18" charset="-128"/>
            </a:endParaRPr>
          </a:p>
        </p:txBody>
      </p:sp>
      <p:sp>
        <p:nvSpPr>
          <p:cNvPr id="3" name="コンテンツ プレースホルダー 2">
            <a:extLst>
              <a:ext uri="{FF2B5EF4-FFF2-40B4-BE49-F238E27FC236}">
                <a16:creationId xmlns:a16="http://schemas.microsoft.com/office/drawing/2014/main" id="{F669706F-8D75-46C9-BAA6-280BCF7C1EA0}"/>
              </a:ext>
            </a:extLst>
          </p:cNvPr>
          <p:cNvSpPr>
            <a:spLocks noGrp="1"/>
          </p:cNvSpPr>
          <p:nvPr>
            <p:ph idx="1"/>
          </p:nvPr>
        </p:nvSpPr>
        <p:spPr>
          <a:xfrm>
            <a:off x="1670705" y="2052116"/>
            <a:ext cx="8909460" cy="3997828"/>
          </a:xfrm>
        </p:spPr>
        <p:txBody>
          <a:bodyPr vert="horz" lIns="91440" tIns="45720" rIns="91440" bIns="45720" rtlCol="0" anchor="t">
            <a:normAutofit/>
          </a:bodyPr>
          <a:lstStyle/>
          <a:p>
            <a:pPr marL="344170" indent="-344170"/>
            <a:r>
              <a:rPr lang="ja-JP" sz="2800" dirty="0">
                <a:latin typeface="UD デジタル 教科書体 NK-R" panose="02020400000000000000" pitchFamily="18" charset="-128"/>
                <a:ea typeface="UD デジタル 教科書体 NK-R" panose="02020400000000000000" pitchFamily="18" charset="-128"/>
              </a:rPr>
              <a:t>ノウフクを「見える化」するひとつの方法として</a:t>
            </a:r>
            <a:r>
              <a:rPr lang="ja-JP" altLang="en-US" sz="2800" dirty="0">
                <a:latin typeface="UD デジタル 教科書体 NK-R" panose="02020400000000000000" pitchFamily="18" charset="-128"/>
                <a:ea typeface="UD デジタル 教科書体 NK-R" panose="02020400000000000000" pitchFamily="18" charset="-128"/>
              </a:rPr>
              <a:t>２年前から </a:t>
            </a:r>
            <a:endParaRPr lang="ja-JP" altLang="en-US"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2800" dirty="0">
                <a:latin typeface="UD デジタル 教科書体 NK-R" panose="02020400000000000000" pitchFamily="18" charset="-128"/>
                <a:ea typeface="UD デジタル 教科書体 NK-R" panose="02020400000000000000" pitchFamily="18" charset="-128"/>
              </a:rPr>
              <a:t> 　</a:t>
            </a:r>
            <a:r>
              <a:rPr lang="ja-JP" sz="2800" dirty="0">
                <a:latin typeface="UD デジタル 教科書体 NK-R" panose="02020400000000000000" pitchFamily="18" charset="-128"/>
                <a:ea typeface="UD デジタル 教科書体 NK-R" panose="02020400000000000000" pitchFamily="18" charset="-128"/>
              </a:rPr>
              <a:t>ＵＮＥが取り入れた指標です。</a:t>
            </a:r>
            <a:endParaRPr lang="ja-JP" dirty="0">
              <a:latin typeface="UD デジタル 教科書体 NK-R" panose="02020400000000000000" pitchFamily="18" charset="-128"/>
              <a:ea typeface="UD デジタル 教科書体 NK-R" panose="02020400000000000000" pitchFamily="18" charset="-128"/>
            </a:endParaRPr>
          </a:p>
          <a:p>
            <a:pPr marL="0" indent="0">
              <a:buNone/>
            </a:pPr>
            <a:endParaRPr lang="ja-JP" dirty="0">
              <a:latin typeface="UD デジタル 教科書体 NK-R" panose="02020400000000000000" pitchFamily="18" charset="-128"/>
              <a:ea typeface="UD デジタル 教科書体 NK-R" panose="02020400000000000000" pitchFamily="18" charset="-128"/>
            </a:endParaRPr>
          </a:p>
          <a:p>
            <a:pPr marL="344170" indent="-344170"/>
            <a:r>
              <a:rPr lang="ja-JP" sz="2800" dirty="0">
                <a:latin typeface="UD デジタル 教科書体 NK-R" panose="02020400000000000000" pitchFamily="18" charset="-128"/>
                <a:ea typeface="UD デジタル 教科書体 NK-R" panose="02020400000000000000" pitchFamily="18" charset="-128"/>
              </a:rPr>
              <a:t>ＵＮＥでは各種作業について日報を作成しています。</a:t>
            </a:r>
            <a:r>
              <a:rPr lang="ja-JP" altLang="en-US" sz="2800" dirty="0">
                <a:latin typeface="UD デジタル 教科書体 NK-R" panose="02020400000000000000" pitchFamily="18" charset="-128"/>
                <a:ea typeface="UD デジタル 教科書体 NK-R" panose="02020400000000000000" pitchFamily="18" charset="-128"/>
              </a:rPr>
              <a:t> </a:t>
            </a:r>
            <a:endParaRPr lang="ja-JP" sz="2800" dirty="0">
              <a:latin typeface="UD デジタル 教科書体 NK-R" panose="02020400000000000000" pitchFamily="18" charset="-128"/>
              <a:ea typeface="UD デジタル 教科書体 NK-R" panose="02020400000000000000" pitchFamily="18" charset="-128"/>
            </a:endParaRPr>
          </a:p>
          <a:p>
            <a:pPr marL="344170" indent="-344170"/>
            <a:endParaRPr lang="ja-JP" altLang="en-US" sz="2800" dirty="0">
              <a:latin typeface="UD デジタル 教科書体 NK-R" panose="02020400000000000000" pitchFamily="18" charset="-128"/>
              <a:ea typeface="UD デジタル 教科書体 NK-R" panose="02020400000000000000" pitchFamily="18" charset="-128"/>
            </a:endParaRPr>
          </a:p>
          <a:p>
            <a:pPr marL="344170" indent="-344170"/>
            <a:r>
              <a:rPr lang="ja-JP" sz="2800" dirty="0">
                <a:latin typeface="UD デジタル 教科書体 NK-R" panose="02020400000000000000" pitchFamily="18" charset="-128"/>
                <a:ea typeface="UD デジタル 教科書体 NK-R" panose="02020400000000000000" pitchFamily="18" charset="-128"/>
              </a:rPr>
              <a:t>日報には、作業時間帯、活動時間、人員、延人</a:t>
            </a:r>
            <a:r>
              <a:rPr lang="ja-JP" altLang="en-US" sz="2800" dirty="0">
                <a:latin typeface="UD デジタル 教科書体 NK-R" panose="02020400000000000000" pitchFamily="18" charset="-128"/>
                <a:ea typeface="UD デジタル 教科書体 NK-R" panose="02020400000000000000" pitchFamily="18" charset="-128"/>
              </a:rPr>
              <a:t>・</a:t>
            </a:r>
            <a:r>
              <a:rPr lang="ja-JP" sz="2800" dirty="0">
                <a:latin typeface="UD デジタル 教科書体 NK-R" panose="02020400000000000000" pitchFamily="18" charset="-128"/>
                <a:ea typeface="UD デジタル 教科書体 NK-R" panose="02020400000000000000" pitchFamily="18" charset="-128"/>
              </a:rPr>
              <a:t>時間、</a:t>
            </a:r>
            <a:r>
              <a:rPr lang="ja-JP" altLang="en-US" sz="2800" dirty="0">
                <a:latin typeface="UD デジタル 教科書体 NK-R" panose="02020400000000000000" pitchFamily="18" charset="-128"/>
                <a:ea typeface="UD デジタル 教科書体 NK-R" panose="02020400000000000000" pitchFamily="18" charset="-128"/>
              </a:rPr>
              <a:t>　</a:t>
            </a:r>
            <a:r>
              <a:rPr lang="ja-JP" sz="2800" dirty="0">
                <a:latin typeface="UD デジタル 教科書体 NK-R" panose="02020400000000000000" pitchFamily="18" charset="-128"/>
                <a:ea typeface="UD デジタル 教科書体 NK-R" panose="02020400000000000000" pitchFamily="18" charset="-128"/>
              </a:rPr>
              <a:t>従事者等を記載します。</a:t>
            </a:r>
          </a:p>
        </p:txBody>
      </p:sp>
    </p:spTree>
    <p:extLst>
      <p:ext uri="{BB962C8B-B14F-4D97-AF65-F5344CB8AC3E}">
        <p14:creationId xmlns:p14="http://schemas.microsoft.com/office/powerpoint/2010/main" val="1270493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818426-1E13-4CA7-B76E-E0A2ADD0A1CE}"/>
              </a:ext>
            </a:extLst>
          </p:cNvPr>
          <p:cNvSpPr>
            <a:spLocks noGrp="1"/>
          </p:cNvSpPr>
          <p:nvPr>
            <p:ph type="title"/>
          </p:nvPr>
        </p:nvSpPr>
        <p:spPr>
          <a:xfrm>
            <a:off x="1729492" y="818082"/>
            <a:ext cx="7958331" cy="1077229"/>
          </a:xfrm>
        </p:spPr>
        <p:txBody>
          <a:bodyPr>
            <a:normAutofit/>
          </a:bodyPr>
          <a:lstStyle/>
          <a:p>
            <a:pPr algn="ctr"/>
            <a:r>
              <a:rPr lang="ja-JP" sz="4400" dirty="0">
                <a:latin typeface="UD デジタル 教科書体 NK-R" panose="02020400000000000000" pitchFamily="18" charset="-128"/>
                <a:ea typeface="UD デジタル 教科書体 NK-R" panose="02020400000000000000" pitchFamily="18" charset="-128"/>
              </a:rPr>
              <a:t>ノウフク</a:t>
            </a:r>
            <a:r>
              <a:rPr lang="ja-JP" altLang="en-US" sz="4400" dirty="0">
                <a:latin typeface="UD デジタル 教科書体 NK-R" panose="02020400000000000000" pitchFamily="18" charset="-128"/>
                <a:ea typeface="UD デジタル 教科書体 NK-R" panose="02020400000000000000" pitchFamily="18" charset="-128"/>
              </a:rPr>
              <a:t>　</a:t>
            </a:r>
            <a:r>
              <a:rPr lang="ja-JP" sz="4400" dirty="0">
                <a:latin typeface="UD デジタル 教科書体 NK-R" panose="02020400000000000000" pitchFamily="18" charset="-128"/>
                <a:ea typeface="UD デジタル 教科書体 NK-R" panose="02020400000000000000" pitchFamily="18" charset="-128"/>
              </a:rPr>
              <a:t>レート</a:t>
            </a:r>
            <a:endParaRPr lang="ja-JP" dirty="0">
              <a:latin typeface="UD デジタル 教科書体 NK-R" panose="02020400000000000000" pitchFamily="18" charset="-128"/>
              <a:ea typeface="UD デジタル 教科書体 NK-R" panose="02020400000000000000" pitchFamily="18" charset="-128"/>
            </a:endParaRPr>
          </a:p>
        </p:txBody>
      </p:sp>
      <p:sp>
        <p:nvSpPr>
          <p:cNvPr id="3" name="コンテンツ プレースホルダー 2">
            <a:extLst>
              <a:ext uri="{FF2B5EF4-FFF2-40B4-BE49-F238E27FC236}">
                <a16:creationId xmlns:a16="http://schemas.microsoft.com/office/drawing/2014/main" id="{1EB38982-B8E2-4503-A35C-CD18269FBF6C}"/>
              </a:ext>
            </a:extLst>
          </p:cNvPr>
          <p:cNvSpPr>
            <a:spLocks noGrp="1"/>
          </p:cNvSpPr>
          <p:nvPr>
            <p:ph idx="1"/>
          </p:nvPr>
        </p:nvSpPr>
        <p:spPr>
          <a:xfrm>
            <a:off x="729711" y="1714838"/>
            <a:ext cx="10487536" cy="3285795"/>
          </a:xfrm>
        </p:spPr>
        <p:txBody>
          <a:bodyPr vert="horz" lIns="91440" tIns="45720" rIns="91440" bIns="45720" rtlCol="0" anchor="ctr">
            <a:noAutofit/>
          </a:bodyPr>
          <a:lstStyle/>
          <a:p>
            <a:pPr marL="344170" indent="-344170"/>
            <a:r>
              <a:rPr lang="ja-JP" sz="2800" dirty="0">
                <a:latin typeface="UD デジタル 教科書体 NK-R" panose="02020400000000000000" pitchFamily="18" charset="-128"/>
                <a:ea typeface="UD デジタル 教科書体 NK-R" panose="02020400000000000000" pitchFamily="18" charset="-128"/>
              </a:rPr>
              <a:t>作業（事業）</a:t>
            </a:r>
            <a:r>
              <a:rPr lang="ja-JP" altLang="en-US" sz="2800" dirty="0">
                <a:latin typeface="UD デジタル 教科書体 NK-R" panose="02020400000000000000" pitchFamily="18" charset="-128"/>
                <a:ea typeface="UD デジタル 教科書体 NK-R" panose="02020400000000000000" pitchFamily="18" charset="-128"/>
              </a:rPr>
              <a:t>完了</a:t>
            </a:r>
            <a:r>
              <a:rPr lang="ja-JP" sz="2800" dirty="0">
                <a:latin typeface="UD デジタル 教科書体 NK-R" panose="02020400000000000000" pitchFamily="18" charset="-128"/>
                <a:ea typeface="UD デジタル 教科書体 NK-R" panose="02020400000000000000" pitchFamily="18" charset="-128"/>
              </a:rPr>
              <a:t>後、売上、経費が確定した時点で、</a:t>
            </a:r>
            <a:endParaRPr lang="ja-JP" altLang="en-US" dirty="0">
              <a:latin typeface="UD デジタル 教科書体 NK-R" panose="02020400000000000000" pitchFamily="18" charset="-128"/>
              <a:ea typeface="UD デジタル 教科書体 NK-R" panose="02020400000000000000" pitchFamily="18" charset="-128"/>
            </a:endParaRPr>
          </a:p>
          <a:p>
            <a:pPr marL="0" indent="0">
              <a:buNone/>
            </a:pPr>
            <a:r>
              <a:rPr lang="ja-JP" altLang="en-US" sz="2800" dirty="0">
                <a:latin typeface="UD デジタル 教科書体 NK-R" panose="02020400000000000000" pitchFamily="18" charset="-128"/>
                <a:ea typeface="UD デジタル 教科書体 NK-R" panose="02020400000000000000" pitchFamily="18" charset="-128"/>
              </a:rPr>
              <a:t>　　</a:t>
            </a:r>
            <a:r>
              <a:rPr lang="ja-JP" sz="2800" dirty="0">
                <a:latin typeface="UD デジタル 教科書体 NK-R" panose="02020400000000000000" pitchFamily="18" charset="-128"/>
                <a:ea typeface="UD デジタル 教科書体 NK-R" panose="02020400000000000000" pitchFamily="18" charset="-128"/>
              </a:rPr>
              <a:t>以下の計算式でノウフク</a:t>
            </a:r>
            <a:r>
              <a:rPr lang="ja-JP" altLang="en-US" sz="2800" dirty="0">
                <a:latin typeface="UD デジタル 教科書体 NK-R" panose="02020400000000000000" pitchFamily="18" charset="-128"/>
                <a:ea typeface="UD デジタル 教科書体 NK-R" panose="02020400000000000000" pitchFamily="18" charset="-128"/>
              </a:rPr>
              <a:t>　</a:t>
            </a:r>
            <a:r>
              <a:rPr lang="ja-JP" sz="2800" dirty="0">
                <a:latin typeface="UD デジタル 教科書体 NK-R" panose="02020400000000000000" pitchFamily="18" charset="-128"/>
                <a:ea typeface="UD デジタル 教科書体 NK-R" panose="02020400000000000000" pitchFamily="18" charset="-128"/>
              </a:rPr>
              <a:t>レートを算出します。</a:t>
            </a:r>
            <a:r>
              <a:rPr lang="ja-JP" altLang="en-US" sz="2800" dirty="0">
                <a:latin typeface="UD デジタル 教科書体 NK-R" panose="02020400000000000000" pitchFamily="18" charset="-128"/>
                <a:ea typeface="UD デジタル 教科書体 NK-R" panose="02020400000000000000" pitchFamily="18" charset="-128"/>
              </a:rPr>
              <a:t> </a:t>
            </a:r>
            <a:endParaRPr lang="ja-JP" dirty="0">
              <a:latin typeface="UD デジタル 教科書体 NK-R" panose="02020400000000000000" pitchFamily="18" charset="-128"/>
              <a:ea typeface="UD デジタル 教科書体 NK-R" panose="02020400000000000000" pitchFamily="18" charset="-128"/>
            </a:endParaRPr>
          </a:p>
          <a:p>
            <a:pPr marL="0" indent="0">
              <a:buNone/>
            </a:pPr>
            <a:endParaRPr lang="ja-JP" altLang="en-US" sz="2800" dirty="0">
              <a:latin typeface="UD デジタル 教科書体 NK-R" panose="02020400000000000000" pitchFamily="18" charset="-128"/>
              <a:ea typeface="UD デジタル 教科書体 NK-R" panose="02020400000000000000" pitchFamily="18" charset="-128"/>
            </a:endParaRPr>
          </a:p>
          <a:p>
            <a:pPr marL="344170" indent="-344170"/>
            <a:r>
              <a:rPr lang="ja-JP" sz="3200" dirty="0">
                <a:solidFill>
                  <a:schemeClr val="accent4"/>
                </a:solidFill>
                <a:latin typeface="UD デジタル 教科書体 NK-R" panose="02020400000000000000" pitchFamily="18" charset="-128"/>
                <a:ea typeface="UD デジタル 教科書体 NK-R" panose="02020400000000000000" pitchFamily="18" charset="-128"/>
              </a:rPr>
              <a:t>ノウフク</a:t>
            </a:r>
            <a:r>
              <a:rPr lang="ja-JP" altLang="en-US" sz="3200" dirty="0">
                <a:solidFill>
                  <a:schemeClr val="accent4"/>
                </a:solidFill>
                <a:latin typeface="UD デジタル 教科書体 NK-R" panose="02020400000000000000" pitchFamily="18" charset="-128"/>
                <a:ea typeface="UD デジタル 教科書体 NK-R" panose="02020400000000000000" pitchFamily="18" charset="-128"/>
              </a:rPr>
              <a:t>　</a:t>
            </a:r>
            <a:r>
              <a:rPr lang="ja-JP" sz="3200" dirty="0">
                <a:solidFill>
                  <a:schemeClr val="accent4"/>
                </a:solidFill>
                <a:latin typeface="UD デジタル 教科書体 NK-R" panose="02020400000000000000" pitchFamily="18" charset="-128"/>
                <a:ea typeface="UD デジタル 教科書体 NK-R" panose="02020400000000000000" pitchFamily="18" charset="-128"/>
              </a:rPr>
              <a:t>レート＝（総売上額－※経費）÷延人・時間</a:t>
            </a:r>
            <a:r>
              <a:rPr lang="ja-JP" altLang="en-US" sz="3200" dirty="0">
                <a:solidFill>
                  <a:schemeClr val="accent4"/>
                </a:solidFill>
                <a:latin typeface="UD デジタル 教科書体 NK-R" panose="02020400000000000000" pitchFamily="18" charset="-128"/>
                <a:ea typeface="UD デジタル 教科書体 NK-R" panose="02020400000000000000" pitchFamily="18" charset="-128"/>
              </a:rPr>
              <a:t> </a:t>
            </a:r>
            <a:endParaRPr lang="ja-JP" sz="3200" dirty="0">
              <a:solidFill>
                <a:schemeClr val="accent4"/>
              </a:solidFill>
              <a:latin typeface="UD デジタル 教科書体 NK-R" panose="02020400000000000000" pitchFamily="18" charset="-128"/>
              <a:ea typeface="UD デジタル 教科書体 NK-R" panose="02020400000000000000" pitchFamily="18" charset="-128"/>
            </a:endParaRPr>
          </a:p>
          <a:p>
            <a:pPr marL="0" indent="0">
              <a:buNone/>
            </a:pPr>
            <a:r>
              <a:rPr lang="ja-JP" altLang="en-US" sz="900" dirty="0">
                <a:latin typeface="UD デジタル 教科書体 NK-R" panose="02020400000000000000" pitchFamily="18" charset="-128"/>
                <a:ea typeface="UD デジタル 教科書体 NK-R" panose="02020400000000000000" pitchFamily="18" charset="-128"/>
              </a:rPr>
              <a:t>　　　　　　</a:t>
            </a:r>
            <a:r>
              <a:rPr lang="en-US" altLang="ja-JP" sz="2800" dirty="0">
                <a:latin typeface="UD デジタル 教科書体 NK-R" panose="02020400000000000000" pitchFamily="18" charset="-128"/>
                <a:ea typeface="UD デジタル 教科書体 NK-R" panose="02020400000000000000" pitchFamily="18" charset="-128"/>
              </a:rPr>
              <a:t>※</a:t>
            </a:r>
            <a:r>
              <a:rPr lang="ja-JP" sz="2800" dirty="0">
                <a:latin typeface="UD デジタル 教科書体 NK-R" panose="02020400000000000000" pitchFamily="18" charset="-128"/>
                <a:ea typeface="UD デジタル 教科書体 NK-R" panose="02020400000000000000" pitchFamily="18" charset="-128"/>
              </a:rPr>
              <a:t>経費：機械、車輌等の減価償却費は除</a:t>
            </a:r>
            <a:r>
              <a:rPr lang="ja-JP" altLang="en-US" sz="2800" dirty="0">
                <a:latin typeface="UD デジタル 教科書体 NK-R" panose="02020400000000000000" pitchFamily="18" charset="-128"/>
                <a:ea typeface="UD デジタル 教科書体 NK-R" panose="02020400000000000000" pitchFamily="18" charset="-128"/>
              </a:rPr>
              <a:t>きます。</a:t>
            </a:r>
            <a:endParaRPr lang="en-US" altLang="ja-JP" sz="28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6289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3A27B9-A55B-46D7-8C2F-01AAC758E6B4}"/>
              </a:ext>
            </a:extLst>
          </p:cNvPr>
          <p:cNvSpPr>
            <a:spLocks noGrp="1"/>
          </p:cNvSpPr>
          <p:nvPr>
            <p:ph type="title"/>
          </p:nvPr>
        </p:nvSpPr>
        <p:spPr>
          <a:xfrm>
            <a:off x="2120518" y="978503"/>
            <a:ext cx="7958331" cy="1077229"/>
          </a:xfrm>
        </p:spPr>
        <p:txBody>
          <a:bodyPr>
            <a:normAutofit/>
          </a:bodyPr>
          <a:lstStyle/>
          <a:p>
            <a:pPr algn="ctr"/>
            <a:r>
              <a:rPr lang="ja-JP" sz="4400" dirty="0">
                <a:latin typeface="UD デジタル 教科書体 NK-R" panose="02020400000000000000" pitchFamily="18" charset="-128"/>
                <a:ea typeface="UD デジタル 教科書体 NK-R" panose="02020400000000000000" pitchFamily="18" charset="-128"/>
              </a:rPr>
              <a:t>ノウフク</a:t>
            </a:r>
            <a:r>
              <a:rPr lang="ja-JP" altLang="en-US" sz="4400" dirty="0">
                <a:latin typeface="UD デジタル 教科書体 NK-R" panose="02020400000000000000" pitchFamily="18" charset="-128"/>
                <a:ea typeface="UD デジタル 教科書体 NK-R" panose="02020400000000000000" pitchFamily="18" charset="-128"/>
              </a:rPr>
              <a:t>　</a:t>
            </a:r>
            <a:r>
              <a:rPr lang="ja-JP" sz="4400" dirty="0">
                <a:latin typeface="UD デジタル 教科書体 NK-R" panose="02020400000000000000" pitchFamily="18" charset="-128"/>
                <a:ea typeface="UD デジタル 教科書体 NK-R" panose="02020400000000000000" pitchFamily="18" charset="-128"/>
              </a:rPr>
              <a:t>メンバー：作業仲間</a:t>
            </a:r>
            <a:endParaRPr lang="ja-JP" dirty="0">
              <a:latin typeface="UD デジタル 教科書体 NK-R" panose="02020400000000000000" pitchFamily="18" charset="-128"/>
              <a:ea typeface="UD デジタル 教科書体 NK-R" panose="02020400000000000000" pitchFamily="18" charset="-128"/>
            </a:endParaRPr>
          </a:p>
        </p:txBody>
      </p:sp>
      <p:sp>
        <p:nvSpPr>
          <p:cNvPr id="3" name="コンテンツ プレースホルダー 2">
            <a:extLst>
              <a:ext uri="{FF2B5EF4-FFF2-40B4-BE49-F238E27FC236}">
                <a16:creationId xmlns:a16="http://schemas.microsoft.com/office/drawing/2014/main" id="{69EC67D5-B20D-4E6F-A41C-6AFCA46CE52B}"/>
              </a:ext>
            </a:extLst>
          </p:cNvPr>
          <p:cNvSpPr>
            <a:spLocks noGrp="1"/>
          </p:cNvSpPr>
          <p:nvPr>
            <p:ph idx="1"/>
          </p:nvPr>
        </p:nvSpPr>
        <p:spPr>
          <a:xfrm>
            <a:off x="347231" y="2064607"/>
            <a:ext cx="10222908" cy="3985337"/>
          </a:xfrm>
        </p:spPr>
        <p:txBody>
          <a:bodyPr vert="horz" lIns="91440" tIns="45720" rIns="91440" bIns="45720" rtlCol="0" anchor="t">
            <a:normAutofit/>
          </a:bodyPr>
          <a:lstStyle/>
          <a:p>
            <a:pPr marL="344170" indent="-344170"/>
            <a:r>
              <a:rPr lang="ja-JP" sz="3200" dirty="0">
                <a:latin typeface="UD デジタル 教科書体 NK-R" panose="02020400000000000000" pitchFamily="18" charset="-128"/>
                <a:ea typeface="UD デジタル 教科書体 NK-R" panose="02020400000000000000" pitchFamily="18" charset="-128"/>
              </a:rPr>
              <a:t>ＵＮＥの作業は１人ではなく、可能な限り大勢でやることを目的とし、具体的には、職員＋ボランティア（障がい者、生活困窮者、高齢者等）で行います。</a:t>
            </a:r>
            <a:r>
              <a:rPr lang="ja-JP" altLang="en-US" sz="3200" dirty="0">
                <a:latin typeface="UD デジタル 教科書体 NK-R" panose="02020400000000000000" pitchFamily="18" charset="-128"/>
                <a:ea typeface="UD デジタル 教科書体 NK-R" panose="02020400000000000000" pitchFamily="18" charset="-128"/>
              </a:rPr>
              <a:t> </a:t>
            </a:r>
          </a:p>
          <a:p>
            <a:pPr marL="0" indent="0">
              <a:buNone/>
            </a:pPr>
            <a:endParaRPr lang="ja-JP" altLang="en-US" sz="3200" dirty="0">
              <a:latin typeface="UD デジタル 教科書体 NK-R" panose="02020400000000000000" pitchFamily="18" charset="-128"/>
              <a:ea typeface="UD デジタル 教科書体 NK-R" panose="02020400000000000000" pitchFamily="18" charset="-128"/>
            </a:endParaRPr>
          </a:p>
          <a:p>
            <a:pPr marL="344170" indent="-344170"/>
            <a:r>
              <a:rPr lang="ja-JP" sz="3200" dirty="0">
                <a:solidFill>
                  <a:schemeClr val="accent4"/>
                </a:solidFill>
                <a:latin typeface="UD デジタル 教科書体 NK-R" panose="02020400000000000000" pitchFamily="18" charset="-128"/>
                <a:ea typeface="UD デジタル 教科書体 NK-R" panose="02020400000000000000" pitchFamily="18" charset="-128"/>
              </a:rPr>
              <a:t>ノウフク</a:t>
            </a:r>
            <a:r>
              <a:rPr lang="ja-JP" altLang="en-US" sz="3200" dirty="0">
                <a:solidFill>
                  <a:schemeClr val="accent4"/>
                </a:solidFill>
                <a:latin typeface="UD デジタル 教科書体 NK-R" panose="02020400000000000000" pitchFamily="18" charset="-128"/>
                <a:ea typeface="UD デジタル 教科書体 NK-R" panose="02020400000000000000" pitchFamily="18" charset="-128"/>
              </a:rPr>
              <a:t>　</a:t>
            </a:r>
            <a:r>
              <a:rPr lang="ja-JP" sz="3200" dirty="0">
                <a:solidFill>
                  <a:schemeClr val="accent4"/>
                </a:solidFill>
                <a:latin typeface="UD デジタル 教科書体 NK-R" panose="02020400000000000000" pitchFamily="18" charset="-128"/>
                <a:ea typeface="UD デジタル 教科書体 NK-R" panose="02020400000000000000" pitchFamily="18" charset="-128"/>
              </a:rPr>
              <a:t>メンバー＝総人員÷作業回数</a:t>
            </a:r>
          </a:p>
        </p:txBody>
      </p:sp>
    </p:spTree>
    <p:extLst>
      <p:ext uri="{BB962C8B-B14F-4D97-AF65-F5344CB8AC3E}">
        <p14:creationId xmlns:p14="http://schemas.microsoft.com/office/powerpoint/2010/main" val="1479233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DEC90E-4373-4680-A7F0-EF37341A4C8B}"/>
              </a:ext>
            </a:extLst>
          </p:cNvPr>
          <p:cNvSpPr>
            <a:spLocks noGrp="1"/>
          </p:cNvSpPr>
          <p:nvPr>
            <p:ph type="title"/>
          </p:nvPr>
        </p:nvSpPr>
        <p:spPr>
          <a:xfrm>
            <a:off x="919773" y="247458"/>
            <a:ext cx="7958331" cy="1077229"/>
          </a:xfrm>
        </p:spPr>
        <p:txBody>
          <a:bodyPr>
            <a:normAutofit/>
          </a:bodyPr>
          <a:lstStyle/>
          <a:p>
            <a:pPr algn="ctr"/>
            <a:r>
              <a:rPr lang="ja-JP" altLang="en-US" sz="4400" dirty="0">
                <a:latin typeface="UD デジタル 教科書体 NK-R" panose="02020400000000000000" pitchFamily="18" charset="-128"/>
                <a:ea typeface="UD デジタル 教科書体 NK-R" panose="02020400000000000000" pitchFamily="18" charset="-128"/>
              </a:rPr>
              <a:t>ヨモギ作業のノウフク</a:t>
            </a:r>
            <a:endParaRPr lang="ja-JP" dirty="0">
              <a:latin typeface="UD デジタル 教科書体 NK-R" panose="02020400000000000000" pitchFamily="18" charset="-128"/>
              <a:ea typeface="UD デジタル 教科書体 NK-R" panose="02020400000000000000" pitchFamily="18" charset="-128"/>
            </a:endParaRPr>
          </a:p>
        </p:txBody>
      </p:sp>
      <p:sp>
        <p:nvSpPr>
          <p:cNvPr id="3" name="コンテンツ プレースホルダー 2">
            <a:extLst>
              <a:ext uri="{FF2B5EF4-FFF2-40B4-BE49-F238E27FC236}">
                <a16:creationId xmlns:a16="http://schemas.microsoft.com/office/drawing/2014/main" id="{889BBB5B-6FED-4F06-B582-ADFD8E30733F}"/>
              </a:ext>
            </a:extLst>
          </p:cNvPr>
          <p:cNvSpPr>
            <a:spLocks noGrp="1"/>
          </p:cNvSpPr>
          <p:nvPr>
            <p:ph idx="1"/>
          </p:nvPr>
        </p:nvSpPr>
        <p:spPr>
          <a:xfrm>
            <a:off x="1257390" y="1516322"/>
            <a:ext cx="7108012" cy="5341678"/>
          </a:xfrm>
        </p:spPr>
        <p:txBody>
          <a:bodyPr vert="horz" lIns="91440" tIns="45720" rIns="91440" bIns="45720" rtlCol="0" anchor="ctr">
            <a:noAutofit/>
          </a:bodyPr>
          <a:lstStyle/>
          <a:p>
            <a:pPr marL="0" indent="0">
              <a:buNone/>
            </a:pPr>
            <a:r>
              <a:rPr lang="ja-JP" altLang="ja-JP" sz="2800" b="1" dirty="0">
                <a:solidFill>
                  <a:srgbClr val="FF0000"/>
                </a:solidFill>
                <a:latin typeface="UD デジタル 教科書体 NK-R" panose="02020400000000000000" pitchFamily="18" charset="-128"/>
                <a:ea typeface="UD デジタル 教科書体 NK-R" panose="02020400000000000000" pitchFamily="18" charset="-128"/>
              </a:rPr>
              <a:t>☆作業の内容</a:t>
            </a:r>
            <a:r>
              <a:rPr lang="ja-JP" altLang="en-US" sz="2800" b="1" dirty="0">
                <a:solidFill>
                  <a:srgbClr val="FF0000"/>
                </a:solidFill>
                <a:latin typeface="UD デジタル 教科書体 NK-R" panose="02020400000000000000" pitchFamily="18" charset="-128"/>
                <a:ea typeface="UD デジタル 教科書体 NK-R" panose="02020400000000000000" pitchFamily="18" charset="-128"/>
              </a:rPr>
              <a:t> </a:t>
            </a:r>
            <a:endParaRPr lang="ja-JP" altLang="ja-JP" sz="2800" b="1" dirty="0">
              <a:solidFill>
                <a:srgbClr val="FF0000"/>
              </a:solidFill>
              <a:latin typeface="UD デジタル 教科書体 NK-R" panose="02020400000000000000" pitchFamily="18" charset="-128"/>
              <a:ea typeface="UD デジタル 教科書体 NK-R" panose="02020400000000000000" pitchFamily="18" charset="-128"/>
            </a:endParaRPr>
          </a:p>
          <a:p>
            <a:pPr marL="344170" indent="-344170"/>
            <a:r>
              <a:rPr lang="ja-JP" altLang="ja-JP" dirty="0">
                <a:latin typeface="UD デジタル 教科書体 NK-R" panose="02020400000000000000" pitchFamily="18" charset="-128"/>
                <a:ea typeface="UD デジタル 教科書体 NK-R" panose="02020400000000000000" pitchFamily="18" charset="-128"/>
              </a:rPr>
              <a:t>作業期間は</a:t>
            </a:r>
            <a:r>
              <a:rPr lang="en-US" altLang="ja-JP" dirty="0">
                <a:latin typeface="UD デジタル 教科書体 NK-R" panose="02020400000000000000" pitchFamily="18" charset="-128"/>
                <a:ea typeface="UD デジタル 教科書体 NK-R" panose="02020400000000000000" pitchFamily="18" charset="-128"/>
              </a:rPr>
              <a:t>4</a:t>
            </a:r>
            <a:r>
              <a:rPr lang="ja-JP" altLang="ja-JP" dirty="0">
                <a:latin typeface="UD デジタル 教科書体 NK-R" panose="02020400000000000000" pitchFamily="18" charset="-128"/>
                <a:ea typeface="UD デジタル 教科書体 NK-R" panose="02020400000000000000" pitchFamily="18" charset="-128"/>
              </a:rPr>
              <a:t>月</a:t>
            </a:r>
            <a:r>
              <a:rPr lang="en-US" altLang="ja-JP" dirty="0">
                <a:latin typeface="UD デジタル 教科書体 NK-R" panose="02020400000000000000" pitchFamily="18" charset="-128"/>
                <a:ea typeface="UD デジタル 教科書体 NK-R" panose="02020400000000000000" pitchFamily="18" charset="-128"/>
              </a:rPr>
              <a:t>9</a:t>
            </a:r>
            <a:r>
              <a:rPr lang="ja-JP" altLang="ja-JP" dirty="0">
                <a:latin typeface="UD デジタル 教科書体 NK-R" panose="02020400000000000000" pitchFamily="18" charset="-128"/>
                <a:ea typeface="UD デジタル 教科書体 NK-R" panose="02020400000000000000" pitchFamily="18" charset="-128"/>
              </a:rPr>
              <a:t>日の畑の除草から始まり、中耕、草刈、苗取り、ハウスづくり、収穫、乾燥、裁断、出荷、追肥、植え込み等の作業をしました。</a:t>
            </a:r>
            <a:r>
              <a:rPr lang="ja-JP" altLang="en-US" dirty="0">
                <a:latin typeface="UD デジタル 教科書体 NK-R" panose="02020400000000000000" pitchFamily="18" charset="-128"/>
                <a:ea typeface="UD デジタル 教科書体 NK-R" panose="02020400000000000000" pitchFamily="18" charset="-128"/>
              </a:rPr>
              <a:t> </a:t>
            </a:r>
            <a:endParaRPr lang="ja-JP" altLang="ja-JP" dirty="0">
              <a:latin typeface="UD デジタル 教科書体 NK-R" panose="02020400000000000000" pitchFamily="18" charset="-128"/>
              <a:ea typeface="UD デジタル 教科書体 NK-R" panose="02020400000000000000" pitchFamily="18" charset="-128"/>
            </a:endParaRPr>
          </a:p>
          <a:p>
            <a:pPr marL="344170" indent="-344170"/>
            <a:r>
              <a:rPr lang="ja-JP" altLang="ja-JP" dirty="0">
                <a:latin typeface="UD デジタル 教科書体 NK-R" panose="02020400000000000000" pitchFamily="18" charset="-128"/>
                <a:ea typeface="UD デジタル 教科書体 NK-R" panose="02020400000000000000" pitchFamily="18" charset="-128"/>
              </a:rPr>
              <a:t>収穫は職員ボランティア総出で対応、管理・調整作業については、ボランティアが中心に対応しました。</a:t>
            </a:r>
            <a:endParaRPr lang="en-US" altLang="ja-JP" dirty="0">
              <a:latin typeface="UD デジタル 教科書体 NK-R" panose="02020400000000000000" pitchFamily="18" charset="-128"/>
              <a:ea typeface="UD デジタル 教科書体 NK-R" panose="02020400000000000000" pitchFamily="18" charset="-128"/>
            </a:endParaRPr>
          </a:p>
          <a:p>
            <a:pPr marL="0" indent="0">
              <a:buNone/>
            </a:pPr>
            <a:endParaRPr lang="ja-JP" altLang="ja-JP" dirty="0">
              <a:latin typeface="UD デジタル 教科書体 NK-R" panose="02020400000000000000" pitchFamily="18" charset="-128"/>
              <a:ea typeface="UD デジタル 教科書体 NK-R" panose="02020400000000000000" pitchFamily="18" charset="-128"/>
            </a:endParaRPr>
          </a:p>
          <a:p>
            <a:pPr marL="0" indent="0">
              <a:buNone/>
            </a:pPr>
            <a:r>
              <a:rPr lang="ja-JP" sz="2800" b="1" u="sng" dirty="0">
                <a:solidFill>
                  <a:srgbClr val="FF0000"/>
                </a:solidFill>
                <a:latin typeface="UD デジタル 教科書体 NK-R" panose="02020400000000000000" pitchFamily="18" charset="-128"/>
                <a:ea typeface="UD デジタル 教科書体 NK-R" panose="02020400000000000000" pitchFamily="18" charset="-128"/>
              </a:rPr>
              <a:t>☆ノウフク</a:t>
            </a:r>
            <a:r>
              <a:rPr lang="ja-JP" altLang="en-US" sz="2800" b="1" u="sng" dirty="0">
                <a:solidFill>
                  <a:srgbClr val="FF0000"/>
                </a:solidFill>
                <a:latin typeface="UD デジタル 教科書体 NK-R" panose="02020400000000000000" pitchFamily="18" charset="-128"/>
                <a:ea typeface="UD デジタル 教科書体 NK-R" panose="02020400000000000000" pitchFamily="18" charset="-128"/>
              </a:rPr>
              <a:t>　</a:t>
            </a:r>
            <a:r>
              <a:rPr lang="ja-JP" sz="2800" b="1" u="sng" dirty="0">
                <a:solidFill>
                  <a:srgbClr val="FF0000"/>
                </a:solidFill>
                <a:latin typeface="UD デジタル 教科書体 NK-R" panose="02020400000000000000" pitchFamily="18" charset="-128"/>
                <a:ea typeface="UD デジタル 教科書体 NK-R" panose="02020400000000000000" pitchFamily="18" charset="-128"/>
              </a:rPr>
              <a:t>レート＝１，３０４　</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 (令和２年度）</a:t>
            </a:r>
          </a:p>
          <a:p>
            <a:pPr marL="344170" indent="-344170"/>
            <a:r>
              <a:rPr lang="en-US" altLang="ja-JP" b="1" dirty="0">
                <a:latin typeface="UD デジタル 教科書体 NK-R" panose="02020400000000000000" pitchFamily="18" charset="-128"/>
                <a:ea typeface="UD デジタル 教科書体 NK-R" panose="02020400000000000000" pitchFamily="18" charset="-128"/>
              </a:rPr>
              <a:t>(</a:t>
            </a:r>
            <a:r>
              <a:rPr lang="ja-JP" dirty="0">
                <a:latin typeface="UD デジタル 教科書体 NK-R" panose="02020400000000000000" pitchFamily="18" charset="-128"/>
                <a:ea typeface="UD デジタル 教科書体 NK-R" panose="02020400000000000000" pitchFamily="18" charset="-128"/>
              </a:rPr>
              <a:t>総売上額：</a:t>
            </a:r>
            <a:r>
              <a:rPr lang="en-US" altLang="ja-JP" dirty="0">
                <a:latin typeface="UD デジタル 教科書体 NK-R" panose="02020400000000000000" pitchFamily="18" charset="-128"/>
                <a:ea typeface="UD デジタル 教科書体 NK-R" panose="02020400000000000000" pitchFamily="18" charset="-128"/>
              </a:rPr>
              <a:t>733,363</a:t>
            </a:r>
            <a:r>
              <a:rPr lang="ja-JP" dirty="0">
                <a:latin typeface="UD デジタル 教科書体 NK-R" panose="02020400000000000000" pitchFamily="18" charset="-128"/>
                <a:ea typeface="UD デジタル 教科書体 NK-R" panose="02020400000000000000" pitchFamily="18" charset="-128"/>
              </a:rPr>
              <a:t>円－経費：</a:t>
            </a:r>
            <a:r>
              <a:rPr lang="en-US" altLang="ja-JP" dirty="0">
                <a:latin typeface="UD デジタル 教科書体 NK-R" panose="02020400000000000000" pitchFamily="18" charset="-128"/>
                <a:ea typeface="UD デジタル 教科書体 NK-R" panose="02020400000000000000" pitchFamily="18" charset="-128"/>
              </a:rPr>
              <a:t>11,786</a:t>
            </a:r>
            <a:r>
              <a:rPr lang="ja-JP" dirty="0">
                <a:latin typeface="UD デジタル 教科書体 NK-R" panose="02020400000000000000" pitchFamily="18" charset="-128"/>
                <a:ea typeface="UD デジタル 教科書体 NK-R" panose="02020400000000000000" pitchFamily="18" charset="-128"/>
              </a:rPr>
              <a:t>円</a:t>
            </a:r>
            <a:r>
              <a:rPr lang="en-US" altLang="ja-JP" dirty="0">
                <a:latin typeface="UD デジタル 教科書体 NK-R" panose="02020400000000000000" pitchFamily="18" charset="-128"/>
                <a:ea typeface="UD デジタル 教科書体 NK-R" panose="02020400000000000000" pitchFamily="18" charset="-128"/>
              </a:rPr>
              <a:t>)</a:t>
            </a:r>
            <a:r>
              <a:rPr lang="ja-JP" dirty="0">
                <a:latin typeface="UD デジタル 教科書体 NK-R" panose="02020400000000000000" pitchFamily="18" charset="-128"/>
                <a:ea typeface="UD デジタル 教科書体 NK-R" panose="02020400000000000000" pitchFamily="18" charset="-128"/>
              </a:rPr>
              <a:t>÷延人・時間：</a:t>
            </a:r>
            <a:r>
              <a:rPr lang="en-US" altLang="ja-JP" dirty="0">
                <a:latin typeface="UD デジタル 教科書体 NK-R" panose="02020400000000000000" pitchFamily="18" charset="-128"/>
                <a:ea typeface="UD デジタル 教科書体 NK-R" panose="02020400000000000000" pitchFamily="18" charset="-128"/>
              </a:rPr>
              <a:t>554</a:t>
            </a:r>
          </a:p>
          <a:p>
            <a:pPr marL="0" indent="0">
              <a:buNone/>
            </a:pPr>
            <a:endParaRPr lang="en-US" altLang="ja-JP" b="1" u="sng" dirty="0">
              <a:latin typeface="UD デジタル 教科書体 NK-R" panose="02020400000000000000" pitchFamily="18" charset="-128"/>
              <a:ea typeface="UD デジタル 教科書体 NK-R" panose="02020400000000000000" pitchFamily="18" charset="-128"/>
            </a:endParaRPr>
          </a:p>
          <a:p>
            <a:pPr marL="0" indent="0">
              <a:buNone/>
            </a:pPr>
            <a:r>
              <a:rPr lang="ja-JP" sz="2800" b="1" u="sng" dirty="0">
                <a:solidFill>
                  <a:srgbClr val="FF0000"/>
                </a:solidFill>
                <a:latin typeface="UD デジタル 教科書体 NK-R" panose="02020400000000000000" pitchFamily="18" charset="-128"/>
                <a:ea typeface="UD デジタル 教科書体 NK-R" panose="02020400000000000000" pitchFamily="18" charset="-128"/>
              </a:rPr>
              <a:t>☆ノウフク</a:t>
            </a:r>
            <a:r>
              <a:rPr lang="ja-JP" altLang="en-US" sz="2800" b="1" u="sng" dirty="0">
                <a:solidFill>
                  <a:srgbClr val="FF0000"/>
                </a:solidFill>
                <a:latin typeface="UD デジタル 教科書体 NK-R" panose="02020400000000000000" pitchFamily="18" charset="-128"/>
                <a:ea typeface="UD デジタル 教科書体 NK-R" panose="02020400000000000000" pitchFamily="18" charset="-128"/>
              </a:rPr>
              <a:t>　</a:t>
            </a:r>
            <a:r>
              <a:rPr lang="ja-JP" sz="2800" b="1" u="sng" dirty="0">
                <a:solidFill>
                  <a:srgbClr val="FF0000"/>
                </a:solidFill>
                <a:latin typeface="UD デジタル 教科書体 NK-R" panose="02020400000000000000" pitchFamily="18" charset="-128"/>
                <a:ea typeface="UD デジタル 教科書体 NK-R" panose="02020400000000000000" pitchFamily="18" charset="-128"/>
              </a:rPr>
              <a:t>メンバー＝３．８</a:t>
            </a:r>
            <a:r>
              <a:rPr lang="ja-JP" altLang="en-US" sz="2800" dirty="0">
                <a:solidFill>
                  <a:srgbClr val="FF0000"/>
                </a:solidFill>
                <a:latin typeface="UD デジタル 教科書体 NK-R" panose="02020400000000000000" pitchFamily="18" charset="-128"/>
                <a:ea typeface="UD デジタル 教科書体 NK-R" panose="02020400000000000000" pitchFamily="18" charset="-128"/>
              </a:rPr>
              <a:t> </a:t>
            </a:r>
            <a:endParaRPr lang="ja-JP" sz="2800" dirty="0">
              <a:solidFill>
                <a:srgbClr val="FF0000"/>
              </a:solidFill>
              <a:latin typeface="UD デジタル 教科書体 NK-R" panose="02020400000000000000" pitchFamily="18" charset="-128"/>
              <a:ea typeface="UD デジタル 教科書体 NK-R" panose="02020400000000000000" pitchFamily="18" charset="-128"/>
            </a:endParaRPr>
          </a:p>
          <a:p>
            <a:pPr marL="344170" indent="-344170"/>
            <a:r>
              <a:rPr lang="ja-JP" dirty="0">
                <a:latin typeface="UD デジタル 教科書体 NK-R" panose="02020400000000000000" pitchFamily="18" charset="-128"/>
                <a:ea typeface="UD デジタル 教科書体 NK-R" panose="02020400000000000000" pitchFamily="18" charset="-128"/>
              </a:rPr>
              <a:t>総人員：</a:t>
            </a:r>
            <a:r>
              <a:rPr lang="en-US" altLang="ja-JP" dirty="0">
                <a:latin typeface="UD デジタル 教科書体 NK-R" panose="02020400000000000000" pitchFamily="18" charset="-128"/>
                <a:ea typeface="UD デジタル 教科書体 NK-R" panose="02020400000000000000" pitchFamily="18" charset="-128"/>
              </a:rPr>
              <a:t>304</a:t>
            </a:r>
            <a:r>
              <a:rPr lang="ja-JP" dirty="0">
                <a:latin typeface="UD デジタル 教科書体 NK-R" panose="02020400000000000000" pitchFamily="18" charset="-128"/>
                <a:ea typeface="UD デジタル 教科書体 NK-R" panose="02020400000000000000" pitchFamily="18" charset="-128"/>
              </a:rPr>
              <a:t>人÷延作業回数：</a:t>
            </a:r>
            <a:r>
              <a:rPr lang="en-US" altLang="ja-JP" dirty="0">
                <a:latin typeface="UD デジタル 教科書体 NK-R" panose="02020400000000000000" pitchFamily="18" charset="-128"/>
                <a:ea typeface="UD デジタル 教科書体 NK-R" panose="02020400000000000000" pitchFamily="18" charset="-128"/>
              </a:rPr>
              <a:t>79</a:t>
            </a:r>
            <a:r>
              <a:rPr lang="ja-JP" dirty="0">
                <a:latin typeface="UD デジタル 教科書体 NK-R" panose="02020400000000000000" pitchFamily="18" charset="-128"/>
                <a:ea typeface="UD デジタル 教科書体 NK-R" panose="02020400000000000000" pitchFamily="18" charset="-128"/>
              </a:rPr>
              <a:t>回</a:t>
            </a:r>
            <a:r>
              <a:rPr lang="ja-JP" altLang="en-US" dirty="0">
                <a:latin typeface="UD デジタル 教科書体 NK-R" panose="02020400000000000000" pitchFamily="18" charset="-128"/>
                <a:ea typeface="UD デジタル 教科書体 NK-R" panose="02020400000000000000" pitchFamily="18" charset="-128"/>
              </a:rPr>
              <a:t> </a:t>
            </a:r>
            <a:endParaRPr lang="en-US" altLang="ja-JP" dirty="0">
              <a:latin typeface="UD デジタル 教科書体 NK-R" panose="02020400000000000000" pitchFamily="18" charset="-128"/>
              <a:ea typeface="UD デジタル 教科書体 NK-R" panose="02020400000000000000" pitchFamily="18" charset="-128"/>
            </a:endParaRPr>
          </a:p>
          <a:p>
            <a:pPr marL="0" indent="0">
              <a:buNone/>
            </a:pPr>
            <a:endParaRPr lang="ja-JP" dirty="0">
              <a:latin typeface="UD デジタル 教科書体 NK-R" panose="02020400000000000000" pitchFamily="18" charset="-128"/>
              <a:ea typeface="UD デジタル 教科書体 NK-R" panose="02020400000000000000" pitchFamily="18" charset="-128"/>
            </a:endParaRPr>
          </a:p>
        </p:txBody>
      </p:sp>
      <p:pic>
        <p:nvPicPr>
          <p:cNvPr id="4" name="図 4" descr="フェンス, 草, 温室, 建物 が含まれている画像&#10;&#10;説明は自動で生成されたものです">
            <a:extLst>
              <a:ext uri="{FF2B5EF4-FFF2-40B4-BE49-F238E27FC236}">
                <a16:creationId xmlns:a16="http://schemas.microsoft.com/office/drawing/2014/main" id="{D6698DF9-DD20-4F24-A8F5-5C3FEC3DA9D8}"/>
              </a:ext>
            </a:extLst>
          </p:cNvPr>
          <p:cNvPicPr>
            <a:picLocks noChangeAspect="1"/>
          </p:cNvPicPr>
          <p:nvPr/>
        </p:nvPicPr>
        <p:blipFill>
          <a:blip r:embed="rId2"/>
          <a:stretch>
            <a:fillRect/>
          </a:stretch>
        </p:blipFill>
        <p:spPr>
          <a:xfrm>
            <a:off x="8483070" y="247458"/>
            <a:ext cx="3778144" cy="2821273"/>
          </a:xfrm>
          <a:prstGeom prst="rect">
            <a:avLst/>
          </a:prstGeom>
        </p:spPr>
      </p:pic>
    </p:spTree>
    <p:extLst>
      <p:ext uri="{BB962C8B-B14F-4D97-AF65-F5344CB8AC3E}">
        <p14:creationId xmlns:p14="http://schemas.microsoft.com/office/powerpoint/2010/main" val="4045489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3898A6-76D8-41CF-A1CA-7E124B4EC62F}"/>
              </a:ext>
            </a:extLst>
          </p:cNvPr>
          <p:cNvSpPr>
            <a:spLocks noGrp="1"/>
          </p:cNvSpPr>
          <p:nvPr>
            <p:ph type="title"/>
          </p:nvPr>
        </p:nvSpPr>
        <p:spPr>
          <a:xfrm rot="5400000">
            <a:off x="-3112561" y="2661444"/>
            <a:ext cx="7958331" cy="1077229"/>
          </a:xfrm>
        </p:spPr>
        <p:txBody>
          <a:bodyPr>
            <a:normAutofit/>
          </a:bodyPr>
          <a:lstStyle/>
          <a:p>
            <a:pPr algn="ctr"/>
            <a:r>
              <a:rPr lang="ja-JP" altLang="en-US" sz="4400" dirty="0">
                <a:latin typeface="UD デジタル 教科書体 NK-R" panose="02020400000000000000" pitchFamily="18" charset="-128"/>
                <a:ea typeface="UD デジタル 教科書体 NK-R" panose="02020400000000000000" pitchFamily="18" charset="-128"/>
              </a:rPr>
              <a:t>令和３年度ヨモギ作業日報</a:t>
            </a:r>
            <a:endParaRPr lang="ja-JP" dirty="0">
              <a:latin typeface="UD デジタル 教科書体 NK-R" panose="02020400000000000000" pitchFamily="18" charset="-128"/>
              <a:ea typeface="UD デジタル 教科書体 NK-R" panose="02020400000000000000" pitchFamily="18" charset="-128"/>
            </a:endParaRPr>
          </a:p>
        </p:txBody>
      </p:sp>
      <p:graphicFrame>
        <p:nvGraphicFramePr>
          <p:cNvPr id="13" name="表 12">
            <a:extLst>
              <a:ext uri="{FF2B5EF4-FFF2-40B4-BE49-F238E27FC236}">
                <a16:creationId xmlns:a16="http://schemas.microsoft.com/office/drawing/2014/main" id="{B9A53FE7-4C58-4691-A9AF-57297B56A98C}"/>
              </a:ext>
            </a:extLst>
          </p:cNvPr>
          <p:cNvGraphicFramePr>
            <a:graphicFrameLocks noGrp="1"/>
          </p:cNvGraphicFramePr>
          <p:nvPr>
            <p:extLst>
              <p:ext uri="{D42A27DB-BD31-4B8C-83A1-F6EECF244321}">
                <p14:modId xmlns:p14="http://schemas.microsoft.com/office/powerpoint/2010/main" val="2820750724"/>
              </p:ext>
            </p:extLst>
          </p:nvPr>
        </p:nvGraphicFramePr>
        <p:xfrm>
          <a:off x="1748258" y="133191"/>
          <a:ext cx="9848114" cy="6771713"/>
        </p:xfrm>
        <a:graphic>
          <a:graphicData uri="http://schemas.openxmlformats.org/drawingml/2006/table">
            <a:tbl>
              <a:tblPr firstRow="1" bandRow="1">
                <a:tableStyleId>{5C22544A-7EE6-4342-B048-85BDC9FD1C3A}</a:tableStyleId>
              </a:tblPr>
              <a:tblGrid>
                <a:gridCol w="736368">
                  <a:extLst>
                    <a:ext uri="{9D8B030D-6E8A-4147-A177-3AD203B41FA5}">
                      <a16:colId xmlns:a16="http://schemas.microsoft.com/office/drawing/2014/main" val="1907995488"/>
                    </a:ext>
                  </a:extLst>
                </a:gridCol>
                <a:gridCol w="1136397">
                  <a:extLst>
                    <a:ext uri="{9D8B030D-6E8A-4147-A177-3AD203B41FA5}">
                      <a16:colId xmlns:a16="http://schemas.microsoft.com/office/drawing/2014/main" val="3195406840"/>
                    </a:ext>
                  </a:extLst>
                </a:gridCol>
                <a:gridCol w="757598">
                  <a:extLst>
                    <a:ext uri="{9D8B030D-6E8A-4147-A177-3AD203B41FA5}">
                      <a16:colId xmlns:a16="http://schemas.microsoft.com/office/drawing/2014/main" val="1448163381"/>
                    </a:ext>
                  </a:extLst>
                </a:gridCol>
                <a:gridCol w="757598">
                  <a:extLst>
                    <a:ext uri="{9D8B030D-6E8A-4147-A177-3AD203B41FA5}">
                      <a16:colId xmlns:a16="http://schemas.microsoft.com/office/drawing/2014/main" val="3739764239"/>
                    </a:ext>
                  </a:extLst>
                </a:gridCol>
                <a:gridCol w="473378">
                  <a:extLst>
                    <a:ext uri="{9D8B030D-6E8A-4147-A177-3AD203B41FA5}">
                      <a16:colId xmlns:a16="http://schemas.microsoft.com/office/drawing/2014/main" val="54027528"/>
                    </a:ext>
                  </a:extLst>
                </a:gridCol>
                <a:gridCol w="859097">
                  <a:extLst>
                    <a:ext uri="{9D8B030D-6E8A-4147-A177-3AD203B41FA5}">
                      <a16:colId xmlns:a16="http://schemas.microsoft.com/office/drawing/2014/main" val="3546907568"/>
                    </a:ext>
                  </a:extLst>
                </a:gridCol>
                <a:gridCol w="121289">
                  <a:extLst>
                    <a:ext uri="{9D8B030D-6E8A-4147-A177-3AD203B41FA5}">
                      <a16:colId xmlns:a16="http://schemas.microsoft.com/office/drawing/2014/main" val="3085286571"/>
                    </a:ext>
                  </a:extLst>
                </a:gridCol>
                <a:gridCol w="597546">
                  <a:extLst>
                    <a:ext uri="{9D8B030D-6E8A-4147-A177-3AD203B41FA5}">
                      <a16:colId xmlns:a16="http://schemas.microsoft.com/office/drawing/2014/main" val="4124151717"/>
                    </a:ext>
                  </a:extLst>
                </a:gridCol>
                <a:gridCol w="163885">
                  <a:extLst>
                    <a:ext uri="{9D8B030D-6E8A-4147-A177-3AD203B41FA5}">
                      <a16:colId xmlns:a16="http://schemas.microsoft.com/office/drawing/2014/main" val="2606311937"/>
                    </a:ext>
                  </a:extLst>
                </a:gridCol>
                <a:gridCol w="2351439">
                  <a:extLst>
                    <a:ext uri="{9D8B030D-6E8A-4147-A177-3AD203B41FA5}">
                      <a16:colId xmlns:a16="http://schemas.microsoft.com/office/drawing/2014/main" val="1433107174"/>
                    </a:ext>
                  </a:extLst>
                </a:gridCol>
                <a:gridCol w="1893519">
                  <a:extLst>
                    <a:ext uri="{9D8B030D-6E8A-4147-A177-3AD203B41FA5}">
                      <a16:colId xmlns:a16="http://schemas.microsoft.com/office/drawing/2014/main" val="3506642"/>
                    </a:ext>
                  </a:extLst>
                </a:gridCol>
              </a:tblGrid>
              <a:tr h="416601">
                <a:tc>
                  <a:txBody>
                    <a:bodyPr/>
                    <a:lstStyle/>
                    <a:p>
                      <a:pPr algn="ctr"/>
                      <a:r>
                        <a:rPr lang="af-ZA" sz="1200" dirty="0">
                          <a:effectLst/>
                          <a:latin typeface="UD デジタル 教科書体 NK-R" panose="02020400000000000000" pitchFamily="18" charset="-128"/>
                          <a:ea typeface="UD デジタル 教科書体 NK-R" panose="02020400000000000000" pitchFamily="18" charset="-128"/>
                        </a:rPr>
                        <a:t>Ｎｏ</a:t>
                      </a:r>
                    </a:p>
                  </a:txBody>
                  <a:tcPr marL="0" marR="0" marT="0" marB="0" anchor="ctr"/>
                </a:tc>
                <a:tc>
                  <a:txBody>
                    <a:bodyPr/>
                    <a:lstStyle/>
                    <a:p>
                      <a:pPr algn="ctr"/>
                      <a:r>
                        <a:rPr lang="ja-JP" altLang="en-US" sz="1200" dirty="0">
                          <a:effectLst/>
                          <a:latin typeface="UD デジタル 教科書体 NK-R" panose="02020400000000000000" pitchFamily="18" charset="-128"/>
                          <a:ea typeface="UD デジタル 教科書体 NK-R" panose="02020400000000000000" pitchFamily="18" charset="-128"/>
                        </a:rPr>
                        <a:t>　月　日</a:t>
                      </a:r>
                    </a:p>
                  </a:txBody>
                  <a:tcPr marL="0" marR="0" marT="0" marB="0" anchor="ctr"/>
                </a:tc>
                <a:tc gridSpan="2">
                  <a:txBody>
                    <a:bodyPr/>
                    <a:lstStyle/>
                    <a:p>
                      <a:pPr algn="ctr"/>
                      <a:r>
                        <a:rPr lang="ja-JP" altLang="en-US" sz="1200">
                          <a:effectLst/>
                          <a:latin typeface="UD デジタル 教科書体 NK-R" panose="02020400000000000000" pitchFamily="18" charset="-128"/>
                          <a:ea typeface="UD デジタル 教科書体 NK-R" panose="02020400000000000000" pitchFamily="18" charset="-128"/>
                        </a:rPr>
                        <a:t>作業時間帯</a:t>
                      </a:r>
                    </a:p>
                  </a:txBody>
                  <a:tcPr marL="0" marR="0" marT="0" marB="0" anchor="ctr"/>
                </a:tc>
                <a:tc hMerge="1">
                  <a:txBody>
                    <a:bodyPr/>
                    <a:lstStyle/>
                    <a:p>
                      <a:endParaRPr kumimoji="1" lang="ja-JP" altLang="en-US"/>
                    </a:p>
                  </a:txBody>
                  <a:tcPr/>
                </a:tc>
                <a:tc>
                  <a:txBody>
                    <a:bodyPr/>
                    <a:lstStyle/>
                    <a:p>
                      <a:pPr algn="ctr"/>
                      <a:r>
                        <a:rPr lang="ja-JP" altLang="en-US" sz="1200">
                          <a:effectLst/>
                          <a:latin typeface="UD デジタル 教科書体 NK-R" panose="02020400000000000000" pitchFamily="18" charset="-128"/>
                          <a:ea typeface="UD デジタル 教科書体 NK-R" panose="02020400000000000000" pitchFamily="18" charset="-128"/>
                        </a:rPr>
                        <a:t>活動</a:t>
                      </a:r>
                      <a:br>
                        <a:rPr lang="ja-JP" altLang="en-US" sz="1200">
                          <a:effectLst/>
                          <a:latin typeface="UD デジタル 教科書体 NK-R" panose="02020400000000000000" pitchFamily="18" charset="-128"/>
                          <a:ea typeface="UD デジタル 教科書体 NK-R" panose="02020400000000000000" pitchFamily="18" charset="-128"/>
                        </a:rPr>
                      </a:br>
                      <a:r>
                        <a:rPr lang="ja-JP" altLang="en-US" sz="1200">
                          <a:effectLst/>
                          <a:latin typeface="UD デジタル 教科書体 NK-R" panose="02020400000000000000" pitchFamily="18" charset="-128"/>
                          <a:ea typeface="UD デジタル 教科書体 NK-R" panose="02020400000000000000" pitchFamily="18" charset="-128"/>
                        </a:rPr>
                        <a:t>時間</a:t>
                      </a:r>
                    </a:p>
                  </a:txBody>
                  <a:tcPr marL="0" marR="0" marT="0" marB="0" anchor="ctr"/>
                </a:tc>
                <a:tc>
                  <a:txBody>
                    <a:bodyPr/>
                    <a:lstStyle/>
                    <a:p>
                      <a:pPr algn="ctr"/>
                      <a:r>
                        <a:rPr lang="ja-JP" altLang="en-US" sz="1200">
                          <a:effectLst/>
                          <a:latin typeface="UD デジタル 教科書体 NK-R" panose="02020400000000000000" pitchFamily="18" charset="-128"/>
                          <a:ea typeface="UD デジタル 教科書体 NK-R" panose="02020400000000000000" pitchFamily="18" charset="-128"/>
                        </a:rPr>
                        <a:t>人員</a:t>
                      </a:r>
                    </a:p>
                  </a:txBody>
                  <a:tcPr marL="0" marR="0" marT="0" marB="0" anchor="ctr"/>
                </a:tc>
                <a:tc gridSpan="2">
                  <a:txBody>
                    <a:bodyPr/>
                    <a:lstStyle/>
                    <a:p>
                      <a:pPr algn="ctr"/>
                      <a:r>
                        <a:rPr lang="ja-JP" altLang="en-US" sz="1200">
                          <a:effectLst/>
                          <a:latin typeface="UD デジタル 教科書体 NK-R" panose="02020400000000000000" pitchFamily="18" charset="-128"/>
                          <a:ea typeface="UD デジタル 教科書体 NK-R" panose="02020400000000000000" pitchFamily="18" charset="-128"/>
                        </a:rPr>
                        <a:t>延人</a:t>
                      </a:r>
                      <a:br>
                        <a:rPr lang="ja-JP" altLang="en-US" sz="1200">
                          <a:effectLst/>
                          <a:latin typeface="UD デジタル 教科書体 NK-R" panose="02020400000000000000" pitchFamily="18" charset="-128"/>
                          <a:ea typeface="UD デジタル 教科書体 NK-R" panose="02020400000000000000" pitchFamily="18" charset="-128"/>
                        </a:rPr>
                      </a:br>
                      <a:r>
                        <a:rPr lang="ja-JP" altLang="en-US" sz="1200">
                          <a:effectLst/>
                          <a:latin typeface="UD デジタル 教科書体 NK-R" panose="02020400000000000000" pitchFamily="18" charset="-128"/>
                          <a:ea typeface="UD デジタル 教科書体 NK-R" panose="02020400000000000000" pitchFamily="18" charset="-128"/>
                        </a:rPr>
                        <a:t>時間</a:t>
                      </a:r>
                    </a:p>
                  </a:txBody>
                  <a:tcPr marL="0" marR="0" marT="0" marB="0" anchor="ctr"/>
                </a:tc>
                <a:tc hMerge="1">
                  <a:txBody>
                    <a:bodyPr/>
                    <a:lstStyle/>
                    <a:p>
                      <a:pPr algn="ctr"/>
                      <a:endParaRPr lang="ja-JP" altLang="en-US" sz="1200">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gridSpan="2">
                  <a:txBody>
                    <a:bodyPr/>
                    <a:lstStyle/>
                    <a:p>
                      <a:pPr algn="ctr"/>
                      <a:r>
                        <a:rPr lang="ja-JP" altLang="en-US" sz="1200" dirty="0">
                          <a:effectLst/>
                          <a:latin typeface="UD デジタル 教科書体 NK-R" panose="02020400000000000000" pitchFamily="18" charset="-128"/>
                          <a:ea typeface="UD デジタル 教科書体 NK-R" panose="02020400000000000000" pitchFamily="18" charset="-128"/>
                        </a:rPr>
                        <a:t>従事者</a:t>
                      </a:r>
                    </a:p>
                  </a:txBody>
                  <a:tcPr marL="0" marR="0" marT="0" marB="0" anchor="ctr"/>
                </a:tc>
                <a:tc hMerge="1">
                  <a:txBody>
                    <a:bodyPr/>
                    <a:lstStyle/>
                    <a:p>
                      <a:pPr algn="ctr"/>
                      <a:endParaRPr lang="ja-JP" altLang="en-US" sz="1200">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pPr algn="ctr"/>
                      <a:r>
                        <a:rPr lang="ja-JP" altLang="en-US" sz="1200" dirty="0">
                          <a:effectLst/>
                          <a:latin typeface="UD デジタル 教科書体 NK-R" panose="02020400000000000000" pitchFamily="18" charset="-128"/>
                          <a:ea typeface="UD デジタル 教科書体 NK-R" panose="02020400000000000000" pitchFamily="18" charset="-128"/>
                        </a:rPr>
                        <a:t>内　　容</a:t>
                      </a:r>
                    </a:p>
                  </a:txBody>
                  <a:tcPr marL="0" marR="0" marT="0" marB="0" anchor="ctr"/>
                </a:tc>
                <a:extLst>
                  <a:ext uri="{0D108BD9-81ED-4DB2-BD59-A6C34878D82A}">
                    <a16:rowId xmlns:a16="http://schemas.microsoft.com/office/drawing/2014/main" val="2839430018"/>
                  </a:ext>
                </a:extLst>
              </a:tr>
              <a:tr h="380375">
                <a:tc>
                  <a:txBody>
                    <a:bodyPr/>
                    <a:lstStyle/>
                    <a:p>
                      <a:pPr algn="ctr"/>
                      <a:r>
                        <a:rPr lang="en-US" altLang="ja-JP" dirty="0">
                          <a:effectLst/>
                          <a:latin typeface="UD デジタル 教科書体 NK-R" panose="02020400000000000000" pitchFamily="18" charset="-128"/>
                          <a:ea typeface="UD デジタル 教科書体 NK-R" panose="02020400000000000000" pitchFamily="18" charset="-128"/>
                        </a:rPr>
                        <a:t>69</a:t>
                      </a:r>
                    </a:p>
                  </a:txBody>
                  <a:tcPr marL="0" marR="0" marT="0" marB="0" anchor="ctr"/>
                </a:tc>
                <a:tc>
                  <a:txBody>
                    <a:bodyPr/>
                    <a:lstStyle/>
                    <a:p>
                      <a:pPr algn="ctr"/>
                      <a:r>
                        <a:rPr lang="ja-JP" altLang="en-US">
                          <a:effectLst/>
                          <a:latin typeface="UD デジタル 教科書体 NK-R" panose="02020400000000000000" pitchFamily="18" charset="-128"/>
                          <a:ea typeface="UD デジタル 教科書体 NK-R" panose="02020400000000000000" pitchFamily="18" charset="-128"/>
                        </a:rPr>
                        <a:t>　</a:t>
                      </a:r>
                    </a:p>
                  </a:txBody>
                  <a:tcPr marL="0" marR="0" marT="0" marB="0" anchor="ctr"/>
                </a:tc>
                <a:tc>
                  <a:txBody>
                    <a:bodyPr/>
                    <a:lstStyle/>
                    <a:p>
                      <a:pPr algn="ctr"/>
                      <a:r>
                        <a:rPr lang="ja-JP" altLang="en-US" dirty="0">
                          <a:effectLst/>
                          <a:latin typeface="UD デジタル 教科書体 NK-R" panose="02020400000000000000" pitchFamily="18" charset="-128"/>
                          <a:ea typeface="UD デジタル 教科書体 NK-R" panose="02020400000000000000" pitchFamily="18" charset="-128"/>
                        </a:rPr>
                        <a:t>　</a:t>
                      </a:r>
                    </a:p>
                  </a:txBody>
                  <a:tcPr marL="0" marR="0" marT="0" marB="0" anchor="ctr"/>
                </a:tc>
                <a:tc>
                  <a:txBody>
                    <a:bodyPr/>
                    <a:lstStyle/>
                    <a:p>
                      <a:pPr algn="ctr"/>
                      <a:r>
                        <a:rPr lang="ja-JP" altLang="en-US" dirty="0">
                          <a:effectLst/>
                          <a:latin typeface="UD デジタル 教科書体 NK-R" panose="02020400000000000000" pitchFamily="18" charset="-128"/>
                          <a:ea typeface="UD デジタル 教科書体 NK-R" panose="02020400000000000000" pitchFamily="18" charset="-128"/>
                        </a:rPr>
                        <a:t>　</a:t>
                      </a:r>
                    </a:p>
                  </a:txBody>
                  <a:tcPr marL="0" marR="0" marT="0" marB="0" anchor="ctr"/>
                </a:tc>
                <a:tc>
                  <a:txBody>
                    <a:bodyPr/>
                    <a:lstStyle/>
                    <a:p>
                      <a:pPr algn="ctr"/>
                      <a:r>
                        <a:rPr lang="en-US" altLang="ja-JP">
                          <a:effectLst/>
                          <a:latin typeface="UD デジタル 教科書体 NK-R" panose="02020400000000000000" pitchFamily="18" charset="-128"/>
                          <a:ea typeface="UD デジタル 教科書体 NK-R" panose="02020400000000000000" pitchFamily="18" charset="-128"/>
                        </a:rPr>
                        <a:t>104</a:t>
                      </a:r>
                    </a:p>
                  </a:txBody>
                  <a:tcPr marL="0" marR="0" marT="0" marB="0" anchor="ctr"/>
                </a:tc>
                <a:tc>
                  <a:txBody>
                    <a:bodyPr/>
                    <a:lstStyle/>
                    <a:p>
                      <a:pPr algn="ctr"/>
                      <a:r>
                        <a:rPr lang="en-US" altLang="ja-JP">
                          <a:effectLst/>
                          <a:latin typeface="UD デジタル 教科書体 NK-R" panose="02020400000000000000" pitchFamily="18" charset="-128"/>
                          <a:ea typeface="UD デジタル 教科書体 NK-R" panose="02020400000000000000" pitchFamily="18" charset="-128"/>
                        </a:rPr>
                        <a:t>333</a:t>
                      </a:r>
                    </a:p>
                  </a:txBody>
                  <a:tcPr marL="0" marR="0" marT="0" marB="0" anchor="ctr"/>
                </a:tc>
                <a:tc gridSpan="2">
                  <a:txBody>
                    <a:bodyPr/>
                    <a:lstStyle/>
                    <a:p>
                      <a:pPr algn="ctr"/>
                      <a:r>
                        <a:rPr lang="en-US" altLang="ja-JP">
                          <a:effectLst/>
                          <a:latin typeface="UD デジタル 教科書体 NK-R" panose="02020400000000000000" pitchFamily="18" charset="-128"/>
                          <a:ea typeface="UD デジタル 教科書体 NK-R" panose="02020400000000000000" pitchFamily="18" charset="-128"/>
                        </a:rPr>
                        <a:t>667.2</a:t>
                      </a:r>
                    </a:p>
                  </a:txBody>
                  <a:tcPr marL="0" marR="0" marT="0" marB="0" anchor="ctr"/>
                </a:tc>
                <a:tc hMerge="1">
                  <a:txBody>
                    <a:bodyPr/>
                    <a:lstStyle/>
                    <a:p>
                      <a:pPr algn="ctr"/>
                      <a:endParaRPr lang="en-US" altLang="ja-JP">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gridSpan="2">
                  <a:txBody>
                    <a:bodyPr/>
                    <a:lstStyle/>
                    <a:p>
                      <a:pPr algn="ctr"/>
                      <a:r>
                        <a:rPr lang="ja-JP" altLang="en-US" dirty="0">
                          <a:effectLst/>
                          <a:latin typeface="UD デジタル 教科書体 NK-R" panose="02020400000000000000" pitchFamily="18" charset="-128"/>
                          <a:ea typeface="UD デジタル 教科書体 NK-R" panose="02020400000000000000" pitchFamily="18" charset="-128"/>
                        </a:rPr>
                        <a:t>　</a:t>
                      </a:r>
                    </a:p>
                  </a:txBody>
                  <a:tcPr marL="0" marR="0" marT="0" marB="0" anchor="ctr"/>
                </a:tc>
                <a:tc hMerge="1">
                  <a:txBody>
                    <a:bodyPr/>
                    <a:lstStyle/>
                    <a:p>
                      <a:pPr algn="ctr"/>
                      <a:endParaRPr lang="ja-JP" altLang="en-US" dirty="0">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pPr algn="ctr"/>
                      <a:r>
                        <a:rPr lang="en-US" altLang="ja-JP" dirty="0">
                          <a:effectLst/>
                          <a:latin typeface="UD デジタル 教科書体 NK-R" panose="02020400000000000000" pitchFamily="18" charset="-128"/>
                          <a:ea typeface="UD デジタル 教科書体 NK-R" panose="02020400000000000000" pitchFamily="18" charset="-128"/>
                        </a:rPr>
                        <a:t>4.83</a:t>
                      </a:r>
                    </a:p>
                  </a:txBody>
                  <a:tcPr marL="0" marR="0" marT="0" marB="0" anchor="ctr"/>
                </a:tc>
                <a:extLst>
                  <a:ext uri="{0D108BD9-81ED-4DB2-BD59-A6C34878D82A}">
                    <a16:rowId xmlns:a16="http://schemas.microsoft.com/office/drawing/2014/main" val="2789622072"/>
                  </a:ext>
                </a:extLst>
              </a:tr>
              <a:tr h="253583">
                <a:tc gridSpan="11">
                  <a:txBody>
                    <a:bodyPr/>
                    <a:lstStyle/>
                    <a:p>
                      <a:r>
                        <a:rPr lang="ja-JP" altLang="en-US" dirty="0">
                          <a:effectLst/>
                          <a:latin typeface="UD デジタル 教科書体 NK-R" panose="02020400000000000000" pitchFamily="18" charset="-128"/>
                          <a:ea typeface="UD デジタル 教科書体 NK-R" panose="02020400000000000000" pitchFamily="18" charset="-128"/>
                        </a:rPr>
                        <a:t>　</a:t>
                      </a: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82233056"/>
                  </a:ext>
                </a:extLst>
              </a:tr>
              <a:tr h="583698">
                <a:tc>
                  <a:txBody>
                    <a:bodyPr/>
                    <a:lstStyle/>
                    <a:p>
                      <a:pPr algn="ctr"/>
                      <a:r>
                        <a:rPr lang="en-US" altLang="ja-JP">
                          <a:effectLst/>
                          <a:latin typeface="UD デジタル 教科書体 NK-R" panose="02020400000000000000" pitchFamily="18" charset="-128"/>
                          <a:ea typeface="UD デジタル 教科書体 NK-R" panose="02020400000000000000" pitchFamily="18" charset="-128"/>
                        </a:rPr>
                        <a:t>23</a:t>
                      </a:r>
                    </a:p>
                  </a:txBody>
                  <a:tcPr marL="0" marR="0" marT="0" marB="0" anchor="ctr"/>
                </a:tc>
                <a:tc>
                  <a:txBody>
                    <a:bodyPr/>
                    <a:lstStyle/>
                    <a:p>
                      <a:r>
                        <a:rPr lang="en-US" altLang="ja-JP">
                          <a:effectLst/>
                          <a:latin typeface="UD デジタル 教科書体 NK-R" panose="02020400000000000000" pitchFamily="18" charset="-128"/>
                          <a:ea typeface="UD デジタル 教科書体 NK-R" panose="02020400000000000000" pitchFamily="18" charset="-128"/>
                        </a:rPr>
                        <a:t>7</a:t>
                      </a:r>
                      <a:r>
                        <a:rPr lang="ja-JP" altLang="en-US">
                          <a:effectLst/>
                          <a:latin typeface="UD デジタル 教科書体 NK-R" panose="02020400000000000000" pitchFamily="18" charset="-128"/>
                          <a:ea typeface="UD デジタル 教科書体 NK-R" panose="02020400000000000000" pitchFamily="18" charset="-128"/>
                        </a:rPr>
                        <a:t>月</a:t>
                      </a:r>
                      <a:r>
                        <a:rPr lang="en-US" altLang="ja-JP">
                          <a:effectLst/>
                          <a:latin typeface="UD デジタル 教科書体 NK-R" panose="02020400000000000000" pitchFamily="18" charset="-128"/>
                          <a:ea typeface="UD デジタル 教科書体 NK-R" panose="02020400000000000000" pitchFamily="18" charset="-128"/>
                        </a:rPr>
                        <a:t>16</a:t>
                      </a:r>
                      <a:r>
                        <a:rPr lang="ja-JP" altLang="en-US">
                          <a:effectLst/>
                          <a:latin typeface="UD デジタル 教科書体 NK-R" panose="02020400000000000000" pitchFamily="18" charset="-128"/>
                          <a:ea typeface="UD デジタル 教科書体 NK-R" panose="02020400000000000000" pitchFamily="18" charset="-128"/>
                        </a:rPr>
                        <a:t>日</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10:00</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12:00</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2</a:t>
                      </a:r>
                    </a:p>
                  </a:txBody>
                  <a:tcPr marL="0" marR="0" marT="0" marB="0" anchor="ctr"/>
                </a:tc>
                <a:tc gridSpan="2">
                  <a:txBody>
                    <a:bodyPr/>
                    <a:lstStyle/>
                    <a:p>
                      <a:pPr algn="r"/>
                      <a:r>
                        <a:rPr lang="en-US" altLang="ja-JP" dirty="0">
                          <a:effectLst/>
                          <a:latin typeface="UD デジタル 教科書体 NK-R" panose="02020400000000000000" pitchFamily="18" charset="-128"/>
                          <a:ea typeface="UD デジタル 教科書体 NK-R" panose="02020400000000000000" pitchFamily="18" charset="-128"/>
                        </a:rPr>
                        <a:t>13</a:t>
                      </a:r>
                    </a:p>
                  </a:txBody>
                  <a:tcPr marL="0" marR="0" marT="0" marB="0" anchor="ctr"/>
                </a:tc>
                <a:tc hMerge="1">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26</a:t>
                      </a:r>
                    </a:p>
                  </a:txBody>
                  <a:tcPr marL="0" marR="0" marT="0" marB="0" anchor="ct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26</a:t>
                      </a:r>
                    </a:p>
                  </a:txBody>
                  <a:tcPr marL="0" marR="0" marT="0" marB="0" anchor="ctr"/>
                </a:tc>
                <a:tc hMerge="1">
                  <a:txBody>
                    <a:bodyPr/>
                    <a:lstStyle/>
                    <a:p>
                      <a:r>
                        <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実習生７名、家老、小林、浅染、武田、田中、大谷</a:t>
                      </a:r>
                    </a:p>
                  </a:txBody>
                  <a:tcPr marL="0" marR="0" marT="0" marB="0" anchor="ctr"/>
                </a:tc>
                <a:tc>
                  <a:txBody>
                    <a:bodyPr/>
                    <a:lstStyle/>
                    <a:p>
                      <a:r>
                        <a:rPr lang="ja-JP" altLang="en-US" sz="100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実習生７名、家老、小林、浅染、武田、田中、大谷</a:t>
                      </a:r>
                      <a:endPar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r>
                        <a:rPr lang="ja-JP" altLang="en-US" sz="1200">
                          <a:effectLst/>
                          <a:latin typeface="UD デジタル 教科書体 NK-R" panose="02020400000000000000" pitchFamily="18" charset="-128"/>
                          <a:ea typeface="UD デジタル 教科書体 NK-R" panose="02020400000000000000" pitchFamily="18" charset="-128"/>
                        </a:rPr>
                        <a:t>ヨモギ収穫</a:t>
                      </a:r>
                      <a:r>
                        <a:rPr lang="en-US" altLang="ja-JP" sz="1200">
                          <a:effectLst/>
                          <a:latin typeface="UD デジタル 教科書体 NK-R" panose="02020400000000000000" pitchFamily="18" charset="-128"/>
                          <a:ea typeface="UD デジタル 教科書体 NK-R" panose="02020400000000000000" pitchFamily="18" charset="-128"/>
                        </a:rPr>
                        <a:t>【</a:t>
                      </a:r>
                      <a:r>
                        <a:rPr lang="ja-JP" altLang="en-US" sz="1200">
                          <a:effectLst/>
                          <a:latin typeface="UD デジタル 教科書体 NK-R" panose="02020400000000000000" pitchFamily="18" charset="-128"/>
                          <a:ea typeface="UD デジタル 教科書体 NK-R" panose="02020400000000000000" pitchFamily="18" charset="-128"/>
                        </a:rPr>
                        <a:t>鼻突</a:t>
                      </a:r>
                      <a:r>
                        <a:rPr lang="en-US" altLang="ja-JP" sz="1200">
                          <a:effectLst/>
                          <a:latin typeface="UD デジタル 教科書体 NK-R" panose="02020400000000000000" pitchFamily="18" charset="-128"/>
                          <a:ea typeface="UD デジタル 教科書体 NK-R" panose="02020400000000000000" pitchFamily="18" charset="-128"/>
                        </a:rPr>
                        <a:t>】</a:t>
                      </a:r>
                    </a:p>
                  </a:txBody>
                  <a:tcPr marL="0" marR="0" marT="0" marB="0" anchor="ctr"/>
                </a:tc>
                <a:extLst>
                  <a:ext uri="{0D108BD9-81ED-4DB2-BD59-A6C34878D82A}">
                    <a16:rowId xmlns:a16="http://schemas.microsoft.com/office/drawing/2014/main" val="408773124"/>
                  </a:ext>
                </a:extLst>
              </a:tr>
              <a:tr h="610846">
                <a:tc>
                  <a:txBody>
                    <a:bodyPr/>
                    <a:lstStyle/>
                    <a:p>
                      <a:pPr algn="ctr"/>
                      <a:r>
                        <a:rPr lang="en-US" altLang="ja-JP">
                          <a:effectLst/>
                          <a:latin typeface="UD デジタル 教科書体 NK-R" panose="02020400000000000000" pitchFamily="18" charset="-128"/>
                          <a:ea typeface="UD デジタル 教科書体 NK-R" panose="02020400000000000000" pitchFamily="18" charset="-128"/>
                        </a:rPr>
                        <a:t>24</a:t>
                      </a:r>
                    </a:p>
                  </a:txBody>
                  <a:tcPr marL="0" marR="0" marT="0" marB="0" anchor="ctr"/>
                </a:tc>
                <a:tc>
                  <a:txBody>
                    <a:bodyPr/>
                    <a:lstStyle/>
                    <a:p>
                      <a:r>
                        <a:rPr lang="en-US" altLang="ja-JP">
                          <a:effectLst/>
                          <a:latin typeface="UD デジタル 教科書体 NK-R" panose="02020400000000000000" pitchFamily="18" charset="-128"/>
                          <a:ea typeface="UD デジタル 教科書体 NK-R" panose="02020400000000000000" pitchFamily="18" charset="-128"/>
                        </a:rPr>
                        <a:t>7</a:t>
                      </a:r>
                      <a:r>
                        <a:rPr lang="ja-JP" altLang="en-US">
                          <a:effectLst/>
                          <a:latin typeface="UD デジタル 教科書体 NK-R" panose="02020400000000000000" pitchFamily="18" charset="-128"/>
                          <a:ea typeface="UD デジタル 教科書体 NK-R" panose="02020400000000000000" pitchFamily="18" charset="-128"/>
                        </a:rPr>
                        <a:t>月</a:t>
                      </a:r>
                      <a:r>
                        <a:rPr lang="en-US" altLang="ja-JP">
                          <a:effectLst/>
                          <a:latin typeface="UD デジタル 教科書体 NK-R" panose="02020400000000000000" pitchFamily="18" charset="-128"/>
                          <a:ea typeface="UD デジタル 教科書体 NK-R" panose="02020400000000000000" pitchFamily="18" charset="-128"/>
                        </a:rPr>
                        <a:t>16</a:t>
                      </a:r>
                      <a:r>
                        <a:rPr lang="ja-JP" altLang="en-US">
                          <a:effectLst/>
                          <a:latin typeface="UD デジタル 教科書体 NK-R" panose="02020400000000000000" pitchFamily="18" charset="-128"/>
                          <a:ea typeface="UD デジタル 教科書体 NK-R" panose="02020400000000000000" pitchFamily="18" charset="-128"/>
                        </a:rPr>
                        <a:t>日</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13:30</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15:00</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1.5</a:t>
                      </a:r>
                    </a:p>
                  </a:txBody>
                  <a:tcPr marL="0" marR="0" marT="0" marB="0" anchor="ct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12</a:t>
                      </a:r>
                    </a:p>
                  </a:txBody>
                  <a:tcPr marL="0" marR="0" marT="0" marB="0" anchor="ctr"/>
                </a:tc>
                <a:tc hMerge="1">
                  <a:txBody>
                    <a:bodyPr/>
                    <a:lstStyle/>
                    <a:p>
                      <a:pPr algn="r"/>
                      <a:r>
                        <a:rPr lang="en-US" altLang="ja-JP" dirty="0">
                          <a:effectLst/>
                          <a:latin typeface="UD デジタル 教科書体 NK-R" panose="02020400000000000000" pitchFamily="18" charset="-128"/>
                          <a:ea typeface="UD デジタル 教科書体 NK-R" panose="02020400000000000000" pitchFamily="18" charset="-128"/>
                        </a:rPr>
                        <a:t>18</a:t>
                      </a:r>
                    </a:p>
                  </a:txBody>
                  <a:tcPr marL="0" marR="0" marT="0" marB="0" anchor="ct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18</a:t>
                      </a:r>
                      <a:endParaRPr lang="en-US" altLang="ja-JP" dirty="0">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hMerge="1">
                  <a:txBody>
                    <a:bodyPr/>
                    <a:lstStyle/>
                    <a:p>
                      <a:r>
                        <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実習生</a:t>
                      </a:r>
                      <a:r>
                        <a:rPr lang="en-US" altLang="ja-JP"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7</a:t>
                      </a:r>
                      <a:r>
                        <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名、家老、浅染、武田、田中、大谷</a:t>
                      </a:r>
                    </a:p>
                  </a:txBody>
                  <a:tcPr marL="0" marR="0" marT="0" marB="0" anchor="ctr"/>
                </a:tc>
                <a:tc>
                  <a:txBody>
                    <a:bodyPr/>
                    <a:lstStyle/>
                    <a:p>
                      <a:r>
                        <a:rPr lang="ja-JP" altLang="en-US" sz="100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実習生</a:t>
                      </a:r>
                      <a:r>
                        <a:rPr lang="en-US" altLang="ja-JP" sz="100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7</a:t>
                      </a:r>
                      <a:r>
                        <a:rPr lang="ja-JP" altLang="en-US" sz="100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名、家老、浅染、武田、田中、大谷</a:t>
                      </a:r>
                      <a:endPar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r>
                        <a:rPr lang="ja-JP" altLang="en-US" sz="1200" dirty="0">
                          <a:effectLst/>
                          <a:latin typeface="UD デジタル 教科書体 NK-R" panose="02020400000000000000" pitchFamily="18" charset="-128"/>
                          <a:ea typeface="UD デジタル 教科書体 NK-R" panose="02020400000000000000" pitchFamily="18" charset="-128"/>
                        </a:rPr>
                        <a:t>ヨモギ乾燥、細断</a:t>
                      </a:r>
                    </a:p>
                  </a:txBody>
                  <a:tcPr marL="0" marR="0" marT="0" marB="0" anchor="ctr"/>
                </a:tc>
                <a:extLst>
                  <a:ext uri="{0D108BD9-81ED-4DB2-BD59-A6C34878D82A}">
                    <a16:rowId xmlns:a16="http://schemas.microsoft.com/office/drawing/2014/main" val="3159172357"/>
                  </a:ext>
                </a:extLst>
              </a:tr>
              <a:tr h="422694">
                <a:tc>
                  <a:txBody>
                    <a:bodyPr/>
                    <a:lstStyle/>
                    <a:p>
                      <a:pPr algn="ctr"/>
                      <a:r>
                        <a:rPr lang="en-US" altLang="ja-JP">
                          <a:effectLst/>
                          <a:latin typeface="UD デジタル 教科書体 NK-R" panose="02020400000000000000" pitchFamily="18" charset="-128"/>
                          <a:ea typeface="UD デジタル 教科書体 NK-R" panose="02020400000000000000" pitchFamily="18" charset="-128"/>
                        </a:rPr>
                        <a:t>25</a:t>
                      </a:r>
                    </a:p>
                  </a:txBody>
                  <a:tcPr marL="0" marR="0" marT="0" marB="0" anchor="ctr"/>
                </a:tc>
                <a:tc>
                  <a:txBody>
                    <a:bodyPr/>
                    <a:lstStyle/>
                    <a:p>
                      <a:r>
                        <a:rPr lang="en-US" altLang="ja-JP">
                          <a:effectLst/>
                          <a:latin typeface="UD デジタル 教科書体 NK-R" panose="02020400000000000000" pitchFamily="18" charset="-128"/>
                          <a:ea typeface="UD デジタル 教科書体 NK-R" panose="02020400000000000000" pitchFamily="18" charset="-128"/>
                        </a:rPr>
                        <a:t>7</a:t>
                      </a:r>
                      <a:r>
                        <a:rPr lang="ja-JP" altLang="en-US">
                          <a:effectLst/>
                          <a:latin typeface="UD デジタル 教科書体 NK-R" panose="02020400000000000000" pitchFamily="18" charset="-128"/>
                          <a:ea typeface="UD デジタル 教科書体 NK-R" panose="02020400000000000000" pitchFamily="18" charset="-128"/>
                        </a:rPr>
                        <a:t>月</a:t>
                      </a:r>
                      <a:r>
                        <a:rPr lang="en-US" altLang="ja-JP">
                          <a:effectLst/>
                          <a:latin typeface="UD デジタル 教科書体 NK-R" panose="02020400000000000000" pitchFamily="18" charset="-128"/>
                          <a:ea typeface="UD デジタル 教科書体 NK-R" panose="02020400000000000000" pitchFamily="18" charset="-128"/>
                        </a:rPr>
                        <a:t>19</a:t>
                      </a:r>
                      <a:r>
                        <a:rPr lang="ja-JP" altLang="en-US">
                          <a:effectLst/>
                          <a:latin typeface="UD デジタル 教科書体 NK-R" panose="02020400000000000000" pitchFamily="18" charset="-128"/>
                          <a:ea typeface="UD デジタル 教科書体 NK-R" panose="02020400000000000000" pitchFamily="18" charset="-128"/>
                        </a:rPr>
                        <a:t>日</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15:00</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16:00</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a:t>
                      </a:r>
                    </a:p>
                  </a:txBody>
                  <a:tcPr marL="0" marR="0" marT="0" marB="0" anchor="ct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4</a:t>
                      </a:r>
                    </a:p>
                  </a:txBody>
                  <a:tcPr marL="0" marR="0" marT="0" marB="0" anchor="ctr"/>
                </a:tc>
                <a:tc hMerge="1">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4</a:t>
                      </a:r>
                    </a:p>
                  </a:txBody>
                  <a:tcPr marL="0" marR="0" marT="0" marB="0" anchor="ct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4</a:t>
                      </a:r>
                    </a:p>
                  </a:txBody>
                  <a:tcPr marL="0" marR="0" marT="0" marB="0" anchor="ctr"/>
                </a:tc>
                <a:tc hMerge="1">
                  <a:txBody>
                    <a:bodyPr/>
                    <a:lstStyle/>
                    <a:p>
                      <a:r>
                        <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家老、田中、浅染、山田</a:t>
                      </a:r>
                    </a:p>
                  </a:txBody>
                  <a:tcPr marL="0" marR="0" marT="0" marB="0" anchor="ctr"/>
                </a:tc>
                <a:tc>
                  <a:txBody>
                    <a:bodyPr/>
                    <a:lstStyle/>
                    <a:p>
                      <a:r>
                        <a:rPr lang="ja-JP" altLang="en-US" sz="100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家老、田中、浅染、山田</a:t>
                      </a:r>
                      <a:endPar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r>
                        <a:rPr lang="ja-JP" altLang="en-US" sz="1200">
                          <a:effectLst/>
                          <a:latin typeface="UD デジタル 教科書体 NK-R" panose="02020400000000000000" pitchFamily="18" charset="-128"/>
                          <a:ea typeface="UD デジタル 教科書体 NK-R" panose="02020400000000000000" pitchFamily="18" charset="-128"/>
                        </a:rPr>
                        <a:t>ハウス草刈り</a:t>
                      </a:r>
                    </a:p>
                  </a:txBody>
                  <a:tcPr marL="0" marR="0" marT="0" marB="0" anchor="ctr"/>
                </a:tc>
                <a:extLst>
                  <a:ext uri="{0D108BD9-81ED-4DB2-BD59-A6C34878D82A}">
                    <a16:rowId xmlns:a16="http://schemas.microsoft.com/office/drawing/2014/main" val="1540534132"/>
                  </a:ext>
                </a:extLst>
              </a:tr>
              <a:tr h="393657">
                <a:tc>
                  <a:txBody>
                    <a:bodyPr/>
                    <a:lstStyle/>
                    <a:p>
                      <a:pPr algn="ctr"/>
                      <a:r>
                        <a:rPr lang="en-US" altLang="ja-JP">
                          <a:effectLst/>
                          <a:latin typeface="UD デジタル 教科書体 NK-R" panose="02020400000000000000" pitchFamily="18" charset="-128"/>
                          <a:ea typeface="UD デジタル 教科書体 NK-R" panose="02020400000000000000" pitchFamily="18" charset="-128"/>
                        </a:rPr>
                        <a:t>26</a:t>
                      </a:r>
                    </a:p>
                  </a:txBody>
                  <a:tcPr marL="0" marR="0" marT="0" marB="0" anchor="ctr"/>
                </a:tc>
                <a:tc>
                  <a:txBody>
                    <a:bodyPr/>
                    <a:lstStyle/>
                    <a:p>
                      <a:r>
                        <a:rPr lang="en-US" altLang="ja-JP">
                          <a:effectLst/>
                          <a:latin typeface="UD デジタル 教科書体 NK-R" panose="02020400000000000000" pitchFamily="18" charset="-128"/>
                          <a:ea typeface="UD デジタル 教科書体 NK-R" panose="02020400000000000000" pitchFamily="18" charset="-128"/>
                        </a:rPr>
                        <a:t>7</a:t>
                      </a:r>
                      <a:r>
                        <a:rPr lang="ja-JP" altLang="en-US">
                          <a:effectLst/>
                          <a:latin typeface="UD デジタル 教科書体 NK-R" panose="02020400000000000000" pitchFamily="18" charset="-128"/>
                          <a:ea typeface="UD デジタル 教科書体 NK-R" panose="02020400000000000000" pitchFamily="18" charset="-128"/>
                        </a:rPr>
                        <a:t>月</a:t>
                      </a:r>
                      <a:r>
                        <a:rPr lang="en-US" altLang="ja-JP">
                          <a:effectLst/>
                          <a:latin typeface="UD デジタル 教科書体 NK-R" panose="02020400000000000000" pitchFamily="18" charset="-128"/>
                          <a:ea typeface="UD デジタル 教科書体 NK-R" panose="02020400000000000000" pitchFamily="18" charset="-128"/>
                        </a:rPr>
                        <a:t>20</a:t>
                      </a:r>
                      <a:r>
                        <a:rPr lang="ja-JP" altLang="en-US">
                          <a:effectLst/>
                          <a:latin typeface="UD デジタル 教科書体 NK-R" panose="02020400000000000000" pitchFamily="18" charset="-128"/>
                          <a:ea typeface="UD デジタル 教科書体 NK-R" panose="02020400000000000000" pitchFamily="18" charset="-128"/>
                        </a:rPr>
                        <a:t>日</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10:00</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11:30</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1.5</a:t>
                      </a:r>
                    </a:p>
                  </a:txBody>
                  <a:tcPr marL="0" marR="0" marT="0" marB="0" anchor="ct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5</a:t>
                      </a:r>
                    </a:p>
                  </a:txBody>
                  <a:tcPr marL="0" marR="0" marT="0" marB="0" anchor="ctr"/>
                </a:tc>
                <a:tc hMerge="1">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7.5</a:t>
                      </a:r>
                    </a:p>
                  </a:txBody>
                  <a:tcPr marL="0" marR="0" marT="0" marB="0" anchor="ct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7.5</a:t>
                      </a:r>
                    </a:p>
                  </a:txBody>
                  <a:tcPr marL="0" marR="0" marT="0" marB="0" anchor="ctr"/>
                </a:tc>
                <a:tc hMerge="1">
                  <a:txBody>
                    <a:bodyPr/>
                    <a:lstStyle/>
                    <a:p>
                      <a:r>
                        <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家老、齋藤、田中、浅染、山田</a:t>
                      </a:r>
                    </a:p>
                  </a:txBody>
                  <a:tcPr marL="0" marR="0" marT="0" marB="0" anchor="ctr"/>
                </a:tc>
                <a:tc>
                  <a:txBody>
                    <a:bodyPr/>
                    <a:lstStyle/>
                    <a:p>
                      <a:r>
                        <a:rPr lang="ja-JP" altLang="en-US" sz="100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家老、齋藤、田中、浅染、山田</a:t>
                      </a:r>
                      <a:endPar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r>
                        <a:rPr lang="ja-JP" altLang="en-US" sz="1200">
                          <a:effectLst/>
                          <a:latin typeface="UD デジタル 教科書体 NK-R" panose="02020400000000000000" pitchFamily="18" charset="-128"/>
                          <a:ea typeface="UD デジタル 教科書体 NK-R" panose="02020400000000000000" pitchFamily="18" charset="-128"/>
                        </a:rPr>
                        <a:t>収穫、乾燥</a:t>
                      </a:r>
                    </a:p>
                  </a:txBody>
                  <a:tcPr marL="0" marR="0" marT="0" marB="0" anchor="ctr"/>
                </a:tc>
                <a:extLst>
                  <a:ext uri="{0D108BD9-81ED-4DB2-BD59-A6C34878D82A}">
                    <a16:rowId xmlns:a16="http://schemas.microsoft.com/office/drawing/2014/main" val="403745635"/>
                  </a:ext>
                </a:extLst>
              </a:tr>
              <a:tr h="393657">
                <a:tc>
                  <a:txBody>
                    <a:bodyPr/>
                    <a:lstStyle/>
                    <a:p>
                      <a:pPr algn="ctr"/>
                      <a:r>
                        <a:rPr lang="en-US" altLang="ja-JP">
                          <a:effectLst/>
                          <a:latin typeface="UD デジタル 教科書体 NK-R" panose="02020400000000000000" pitchFamily="18" charset="-128"/>
                          <a:ea typeface="UD デジタル 教科書体 NK-R" panose="02020400000000000000" pitchFamily="18" charset="-128"/>
                        </a:rPr>
                        <a:t>27</a:t>
                      </a:r>
                    </a:p>
                  </a:txBody>
                  <a:tcPr marL="0" marR="0" marT="0" marB="0" anchor="ctr"/>
                </a:tc>
                <a:tc>
                  <a:txBody>
                    <a:bodyPr/>
                    <a:lstStyle/>
                    <a:p>
                      <a:r>
                        <a:rPr lang="en-US" altLang="ja-JP">
                          <a:effectLst/>
                          <a:latin typeface="UD デジタル 教科書体 NK-R" panose="02020400000000000000" pitchFamily="18" charset="-128"/>
                          <a:ea typeface="UD デジタル 教科書体 NK-R" panose="02020400000000000000" pitchFamily="18" charset="-128"/>
                        </a:rPr>
                        <a:t>7</a:t>
                      </a:r>
                      <a:r>
                        <a:rPr lang="ja-JP" altLang="en-US">
                          <a:effectLst/>
                          <a:latin typeface="UD デジタル 教科書体 NK-R" panose="02020400000000000000" pitchFamily="18" charset="-128"/>
                          <a:ea typeface="UD デジタル 教科書体 NK-R" panose="02020400000000000000" pitchFamily="18" charset="-128"/>
                        </a:rPr>
                        <a:t>月</a:t>
                      </a:r>
                      <a:r>
                        <a:rPr lang="en-US" altLang="ja-JP">
                          <a:effectLst/>
                          <a:latin typeface="UD デジタル 教科書体 NK-R" panose="02020400000000000000" pitchFamily="18" charset="-128"/>
                          <a:ea typeface="UD デジタル 教科書体 NK-R" panose="02020400000000000000" pitchFamily="18" charset="-128"/>
                        </a:rPr>
                        <a:t>26</a:t>
                      </a:r>
                      <a:r>
                        <a:rPr lang="ja-JP" altLang="en-US">
                          <a:effectLst/>
                          <a:latin typeface="UD デジタル 教科書体 NK-R" panose="02020400000000000000" pitchFamily="18" charset="-128"/>
                          <a:ea typeface="UD デジタル 教科書体 NK-R" panose="02020400000000000000" pitchFamily="18" charset="-128"/>
                        </a:rPr>
                        <a:t>日</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15:00</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16:00</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a:t>
                      </a:r>
                    </a:p>
                  </a:txBody>
                  <a:tcPr marL="0" marR="0" marT="0" marB="0" anchor="ct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4</a:t>
                      </a:r>
                    </a:p>
                  </a:txBody>
                  <a:tcPr marL="0" marR="0" marT="0" marB="0" anchor="ctr"/>
                </a:tc>
                <a:tc hMerge="1">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4</a:t>
                      </a:r>
                    </a:p>
                  </a:txBody>
                  <a:tcPr marL="0" marR="0" marT="0" marB="0" anchor="ct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4</a:t>
                      </a:r>
                    </a:p>
                  </a:txBody>
                  <a:tcPr marL="0" marR="0" marT="0" marB="0" anchor="ctr"/>
                </a:tc>
                <a:tc hMerge="1">
                  <a:txBody>
                    <a:bodyPr/>
                    <a:lstStyle/>
                    <a:p>
                      <a:r>
                        <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家老、浅染、武田、田中</a:t>
                      </a:r>
                    </a:p>
                  </a:txBody>
                  <a:tcPr marL="0" marR="0" marT="0" marB="0" anchor="ctr"/>
                </a:tc>
                <a:tc>
                  <a:txBody>
                    <a:bodyPr/>
                    <a:lstStyle/>
                    <a:p>
                      <a:r>
                        <a:rPr lang="ja-JP" altLang="en-US" sz="100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家老、浅染、武田、田中</a:t>
                      </a:r>
                      <a:endPar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r>
                        <a:rPr lang="ja-JP" altLang="en-US" sz="1200">
                          <a:effectLst/>
                          <a:latin typeface="UD デジタル 教科書体 NK-R" panose="02020400000000000000" pitchFamily="18" charset="-128"/>
                          <a:ea typeface="UD デジタル 教科書体 NK-R" panose="02020400000000000000" pitchFamily="18" charset="-128"/>
                        </a:rPr>
                        <a:t>ハウス草取り</a:t>
                      </a:r>
                    </a:p>
                  </a:txBody>
                  <a:tcPr marL="0" marR="0" marT="0" marB="0" anchor="ctr"/>
                </a:tc>
                <a:extLst>
                  <a:ext uri="{0D108BD9-81ED-4DB2-BD59-A6C34878D82A}">
                    <a16:rowId xmlns:a16="http://schemas.microsoft.com/office/drawing/2014/main" val="3654740798"/>
                  </a:ext>
                </a:extLst>
              </a:tr>
              <a:tr h="583698">
                <a:tc>
                  <a:txBody>
                    <a:bodyPr/>
                    <a:lstStyle/>
                    <a:p>
                      <a:pPr algn="ctr"/>
                      <a:r>
                        <a:rPr lang="en-US" altLang="ja-JP">
                          <a:effectLst/>
                          <a:latin typeface="UD デジタル 教科書体 NK-R" panose="02020400000000000000" pitchFamily="18" charset="-128"/>
                          <a:ea typeface="UD デジタル 教科書体 NK-R" panose="02020400000000000000" pitchFamily="18" charset="-128"/>
                        </a:rPr>
                        <a:t>28</a:t>
                      </a:r>
                    </a:p>
                  </a:txBody>
                  <a:tcPr marL="0" marR="0" marT="0" marB="0" anchor="ctr"/>
                </a:tc>
                <a:tc>
                  <a:txBody>
                    <a:bodyPr/>
                    <a:lstStyle/>
                    <a:p>
                      <a:r>
                        <a:rPr lang="en-US" altLang="ja-JP">
                          <a:effectLst/>
                          <a:latin typeface="UD デジタル 教科書体 NK-R" panose="02020400000000000000" pitchFamily="18" charset="-128"/>
                          <a:ea typeface="UD デジタル 教科書体 NK-R" panose="02020400000000000000" pitchFamily="18" charset="-128"/>
                        </a:rPr>
                        <a:t>7</a:t>
                      </a:r>
                      <a:r>
                        <a:rPr lang="ja-JP" altLang="en-US">
                          <a:effectLst/>
                          <a:latin typeface="UD デジタル 教科書体 NK-R" panose="02020400000000000000" pitchFamily="18" charset="-128"/>
                          <a:ea typeface="UD デジタル 教科書体 NK-R" panose="02020400000000000000" pitchFamily="18" charset="-128"/>
                        </a:rPr>
                        <a:t>月</a:t>
                      </a:r>
                      <a:r>
                        <a:rPr lang="en-US" altLang="ja-JP">
                          <a:effectLst/>
                          <a:latin typeface="UD デジタル 教科書体 NK-R" panose="02020400000000000000" pitchFamily="18" charset="-128"/>
                          <a:ea typeface="UD デジタル 教科書体 NK-R" panose="02020400000000000000" pitchFamily="18" charset="-128"/>
                        </a:rPr>
                        <a:t>27</a:t>
                      </a:r>
                      <a:r>
                        <a:rPr lang="ja-JP" altLang="en-US">
                          <a:effectLst/>
                          <a:latin typeface="UD デジタル 教科書体 NK-R" panose="02020400000000000000" pitchFamily="18" charset="-128"/>
                          <a:ea typeface="UD デジタル 教科書体 NK-R" panose="02020400000000000000" pitchFamily="18" charset="-128"/>
                        </a:rPr>
                        <a:t>日</a:t>
                      </a:r>
                    </a:p>
                  </a:txBody>
                  <a:tcPr marL="0" marR="0" marT="0" marB="0" anchor="ctr"/>
                </a:tc>
                <a:tc>
                  <a:txBody>
                    <a:bodyPr/>
                    <a:lstStyle/>
                    <a:p>
                      <a:pPr algn="r"/>
                      <a:r>
                        <a:rPr lang="en-US" altLang="ja-JP" dirty="0">
                          <a:effectLst/>
                          <a:latin typeface="UD デジタル 教科書体 NK-R" panose="02020400000000000000" pitchFamily="18" charset="-128"/>
                          <a:ea typeface="UD デジタル 教科書体 NK-R" panose="02020400000000000000" pitchFamily="18" charset="-128"/>
                        </a:rPr>
                        <a:t>14:00</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16:00</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2</a:t>
                      </a:r>
                    </a:p>
                  </a:txBody>
                  <a:tcPr marL="0" marR="0" marT="0" marB="0" anchor="ct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6</a:t>
                      </a:r>
                    </a:p>
                  </a:txBody>
                  <a:tcPr marL="0" marR="0" marT="0" marB="0" anchor="ctr"/>
                </a:tc>
                <a:tc hMerge="1">
                  <a:txBody>
                    <a:bodyPr/>
                    <a:lstStyle/>
                    <a:p>
                      <a:pPr algn="r"/>
                      <a:r>
                        <a:rPr lang="en-US" altLang="ja-JP" dirty="0">
                          <a:effectLst/>
                          <a:latin typeface="UD デジタル 教科書体 NK-R" panose="02020400000000000000" pitchFamily="18" charset="-128"/>
                          <a:ea typeface="UD デジタル 教科書体 NK-R" panose="02020400000000000000" pitchFamily="18" charset="-128"/>
                        </a:rPr>
                        <a:t>12</a:t>
                      </a:r>
                    </a:p>
                  </a:txBody>
                  <a:tcPr marL="0" marR="0" marT="0" marB="0" anchor="ctr"/>
                </a:tc>
                <a:tc gridSpan="2">
                  <a:txBody>
                    <a:bodyPr/>
                    <a:lstStyle/>
                    <a:p>
                      <a:pPr algn="r"/>
                      <a:r>
                        <a:rPr lang="en-US" altLang="ja-JP" dirty="0">
                          <a:effectLst/>
                          <a:latin typeface="UD デジタル 教科書体 NK-R" panose="02020400000000000000" pitchFamily="18" charset="-128"/>
                          <a:ea typeface="UD デジタル 教科書体 NK-R" panose="02020400000000000000" pitchFamily="18" charset="-128"/>
                        </a:rPr>
                        <a:t>12</a:t>
                      </a:r>
                    </a:p>
                  </a:txBody>
                  <a:tcPr marL="0" marR="0" marT="0" marB="0" anchor="ctr"/>
                </a:tc>
                <a:tc hMerge="1">
                  <a:txBody>
                    <a:bodyPr/>
                    <a:lstStyle/>
                    <a:p>
                      <a:r>
                        <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家老、浅染、武田、山田、インターン２名</a:t>
                      </a:r>
                    </a:p>
                  </a:txBody>
                  <a:tcPr marL="0" marR="0" marT="0" marB="0" anchor="ctr"/>
                </a:tc>
                <a:tc>
                  <a:txBody>
                    <a:bodyPr/>
                    <a:lstStyle/>
                    <a:p>
                      <a:r>
                        <a:rPr lang="ja-JP" altLang="en-US" sz="100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家老、浅染、武田、山田、インターン２名</a:t>
                      </a:r>
                      <a:endPar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r>
                        <a:rPr lang="ja-JP" altLang="en-US" sz="1200">
                          <a:effectLst/>
                          <a:latin typeface="UD デジタル 教科書体 NK-R" panose="02020400000000000000" pitchFamily="18" charset="-128"/>
                          <a:ea typeface="UD デジタル 教科書体 NK-R" panose="02020400000000000000" pitchFamily="18" charset="-128"/>
                        </a:rPr>
                        <a:t>細断</a:t>
                      </a:r>
                    </a:p>
                  </a:txBody>
                  <a:tcPr marL="0" marR="0" marT="0" marB="0" anchor="ctr"/>
                </a:tc>
                <a:extLst>
                  <a:ext uri="{0D108BD9-81ED-4DB2-BD59-A6C34878D82A}">
                    <a16:rowId xmlns:a16="http://schemas.microsoft.com/office/drawing/2014/main" val="3162111310"/>
                  </a:ext>
                </a:extLst>
              </a:tr>
              <a:tr h="230764">
                <a:tc>
                  <a:txBody>
                    <a:bodyPr/>
                    <a:lstStyle/>
                    <a:p>
                      <a:pPr algn="ctr"/>
                      <a:r>
                        <a:rPr lang="en-US" altLang="ja-JP">
                          <a:effectLst/>
                          <a:latin typeface="UD デジタル 教科書体 NK-R" panose="02020400000000000000" pitchFamily="18" charset="-128"/>
                          <a:ea typeface="UD デジタル 教科書体 NK-R" panose="02020400000000000000" pitchFamily="18" charset="-128"/>
                        </a:rPr>
                        <a:t>29</a:t>
                      </a:r>
                    </a:p>
                  </a:txBody>
                  <a:tcPr marL="0" marR="0" marT="0" marB="0" anchor="ctr"/>
                </a:tc>
                <a:tc>
                  <a:txBody>
                    <a:bodyPr/>
                    <a:lstStyle/>
                    <a:p>
                      <a:r>
                        <a:rPr lang="en-US" altLang="ja-JP">
                          <a:effectLst/>
                          <a:latin typeface="UD デジタル 教科書体 NK-R" panose="02020400000000000000" pitchFamily="18" charset="-128"/>
                          <a:ea typeface="UD デジタル 教科書体 NK-R" panose="02020400000000000000" pitchFamily="18" charset="-128"/>
                        </a:rPr>
                        <a:t>8</a:t>
                      </a:r>
                      <a:r>
                        <a:rPr lang="ja-JP" altLang="en-US">
                          <a:effectLst/>
                          <a:latin typeface="UD デジタル 教科書体 NK-R" panose="02020400000000000000" pitchFamily="18" charset="-128"/>
                          <a:ea typeface="UD デジタル 教科書体 NK-R" panose="02020400000000000000" pitchFamily="18" charset="-128"/>
                        </a:rPr>
                        <a:t>月</a:t>
                      </a:r>
                      <a:r>
                        <a:rPr lang="en-US" altLang="ja-JP">
                          <a:effectLst/>
                          <a:latin typeface="UD デジタル 教科書体 NK-R" panose="02020400000000000000" pitchFamily="18" charset="-128"/>
                          <a:ea typeface="UD デジタル 教科書体 NK-R" panose="02020400000000000000" pitchFamily="18" charset="-128"/>
                        </a:rPr>
                        <a:t>5</a:t>
                      </a:r>
                      <a:r>
                        <a:rPr lang="ja-JP" altLang="en-US">
                          <a:effectLst/>
                          <a:latin typeface="UD デジタル 教科書体 NK-R" panose="02020400000000000000" pitchFamily="18" charset="-128"/>
                          <a:ea typeface="UD デジタル 教科書体 NK-R" panose="02020400000000000000" pitchFamily="18" charset="-128"/>
                        </a:rPr>
                        <a:t>日</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14:00</a:t>
                      </a:r>
                    </a:p>
                  </a:txBody>
                  <a:tcPr marL="0" marR="0" marT="0" marB="0" anchor="ctr"/>
                </a:tc>
                <a:tc>
                  <a:txBody>
                    <a:bodyPr/>
                    <a:lstStyle/>
                    <a:p>
                      <a:pPr algn="r"/>
                      <a:r>
                        <a:rPr lang="en-US" altLang="ja-JP" dirty="0">
                          <a:effectLst/>
                          <a:latin typeface="UD デジタル 教科書体 NK-R" panose="02020400000000000000" pitchFamily="18" charset="-128"/>
                          <a:ea typeface="UD デジタル 教科書体 NK-R" panose="02020400000000000000" pitchFamily="18" charset="-128"/>
                        </a:rPr>
                        <a:t>15:00</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a:t>
                      </a:r>
                    </a:p>
                  </a:txBody>
                  <a:tcPr marL="0" marR="0" marT="0" marB="0" anchor="ct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2</a:t>
                      </a:r>
                    </a:p>
                  </a:txBody>
                  <a:tcPr marL="0" marR="0" marT="0" marB="0" anchor="ctr"/>
                </a:tc>
                <a:tc hMerge="1">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2</a:t>
                      </a:r>
                    </a:p>
                  </a:txBody>
                  <a:tcPr marL="0" marR="0" marT="0" marB="0" anchor="ct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2</a:t>
                      </a:r>
                    </a:p>
                  </a:txBody>
                  <a:tcPr marL="0" marR="0" marT="0" marB="0" anchor="ctr"/>
                </a:tc>
                <a:tc hMerge="1">
                  <a:txBody>
                    <a:bodyPr/>
                    <a:lstStyle/>
                    <a:p>
                      <a:r>
                        <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武田、浅染</a:t>
                      </a:r>
                    </a:p>
                  </a:txBody>
                  <a:tcPr marL="0" marR="0" marT="0" marB="0" anchor="ctr"/>
                </a:tc>
                <a:tc>
                  <a:txBody>
                    <a:bodyPr/>
                    <a:lstStyle/>
                    <a:p>
                      <a:r>
                        <a:rPr lang="ja-JP" altLang="en-US" sz="100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武田、浅染</a:t>
                      </a:r>
                      <a:endPar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r>
                        <a:rPr lang="ja-JP" altLang="en-US" sz="1200">
                          <a:effectLst/>
                          <a:latin typeface="UD デジタル 教科書体 NK-R" panose="02020400000000000000" pitchFamily="18" charset="-128"/>
                          <a:ea typeface="UD デジタル 教科書体 NK-R" panose="02020400000000000000" pitchFamily="18" charset="-128"/>
                        </a:rPr>
                        <a:t>ハウス整理</a:t>
                      </a:r>
                    </a:p>
                  </a:txBody>
                  <a:tcPr marL="0" marR="0" marT="0" marB="0" anchor="ctr"/>
                </a:tc>
                <a:extLst>
                  <a:ext uri="{0D108BD9-81ED-4DB2-BD59-A6C34878D82A}">
                    <a16:rowId xmlns:a16="http://schemas.microsoft.com/office/drawing/2014/main" val="1358478291"/>
                  </a:ext>
                </a:extLst>
              </a:tr>
              <a:tr h="407231">
                <a:tc>
                  <a:txBody>
                    <a:bodyPr/>
                    <a:lstStyle/>
                    <a:p>
                      <a:pPr algn="ctr"/>
                      <a:r>
                        <a:rPr lang="en-US" altLang="ja-JP">
                          <a:effectLst/>
                          <a:latin typeface="UD デジタル 教科書体 NK-R" panose="02020400000000000000" pitchFamily="18" charset="-128"/>
                          <a:ea typeface="UD デジタル 教科書体 NK-R" panose="02020400000000000000" pitchFamily="18" charset="-128"/>
                        </a:rPr>
                        <a:t>30</a:t>
                      </a:r>
                    </a:p>
                  </a:txBody>
                  <a:tcPr marL="0" marR="0" marT="0" marB="0" anchor="ctr"/>
                </a:tc>
                <a:tc>
                  <a:txBody>
                    <a:bodyPr/>
                    <a:lstStyle/>
                    <a:p>
                      <a:r>
                        <a:rPr lang="en-US" altLang="ja-JP">
                          <a:effectLst/>
                          <a:latin typeface="UD デジタル 教科書体 NK-R" panose="02020400000000000000" pitchFamily="18" charset="-128"/>
                          <a:ea typeface="UD デジタル 教科書体 NK-R" panose="02020400000000000000" pitchFamily="18" charset="-128"/>
                        </a:rPr>
                        <a:t>8</a:t>
                      </a:r>
                      <a:r>
                        <a:rPr lang="ja-JP" altLang="en-US">
                          <a:effectLst/>
                          <a:latin typeface="UD デジタル 教科書体 NK-R" panose="02020400000000000000" pitchFamily="18" charset="-128"/>
                          <a:ea typeface="UD デジタル 教科書体 NK-R" panose="02020400000000000000" pitchFamily="18" charset="-128"/>
                        </a:rPr>
                        <a:t>月</a:t>
                      </a:r>
                      <a:r>
                        <a:rPr lang="en-US" altLang="ja-JP">
                          <a:effectLst/>
                          <a:latin typeface="UD デジタル 教科書体 NK-R" panose="02020400000000000000" pitchFamily="18" charset="-128"/>
                          <a:ea typeface="UD デジタル 教科書体 NK-R" panose="02020400000000000000" pitchFamily="18" charset="-128"/>
                        </a:rPr>
                        <a:t>6</a:t>
                      </a:r>
                      <a:r>
                        <a:rPr lang="ja-JP" altLang="en-US">
                          <a:effectLst/>
                          <a:latin typeface="UD デジタル 教科書体 NK-R" panose="02020400000000000000" pitchFamily="18" charset="-128"/>
                          <a:ea typeface="UD デジタル 教科書体 NK-R" panose="02020400000000000000" pitchFamily="18" charset="-128"/>
                        </a:rPr>
                        <a:t>日</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10:00</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12:00</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2</a:t>
                      </a:r>
                    </a:p>
                  </a:txBody>
                  <a:tcPr marL="0" marR="0" marT="0" marB="0" anchor="ct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18</a:t>
                      </a:r>
                    </a:p>
                  </a:txBody>
                  <a:tcPr marL="0" marR="0" marT="0" marB="0" anchor="ctr"/>
                </a:tc>
                <a:tc hMerge="1">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36</a:t>
                      </a:r>
                    </a:p>
                  </a:txBody>
                  <a:tcPr marL="0" marR="0" marT="0" marB="0" anchor="ct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36</a:t>
                      </a:r>
                    </a:p>
                  </a:txBody>
                  <a:tcPr marL="0" marR="0" marT="0" marB="0" anchor="ctr"/>
                </a:tc>
                <a:tc hMerge="1">
                  <a:txBody>
                    <a:bodyPr/>
                    <a:lstStyle/>
                    <a:p>
                      <a:r>
                        <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実習生</a:t>
                      </a:r>
                      <a:r>
                        <a:rPr lang="en-US" altLang="ja-JP"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9</a:t>
                      </a:r>
                      <a:r>
                        <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名 、高校ボラ９名</a:t>
                      </a:r>
                    </a:p>
                  </a:txBody>
                  <a:tcPr marL="0" marR="0" marT="0" marB="0" anchor="ctr"/>
                </a:tc>
                <a:tc>
                  <a:txBody>
                    <a:bodyPr/>
                    <a:lstStyle/>
                    <a:p>
                      <a:r>
                        <a:rPr lang="ja-JP" altLang="en-US" sz="100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実習生</a:t>
                      </a:r>
                      <a:r>
                        <a:rPr lang="en-US" altLang="ja-JP" sz="100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9</a:t>
                      </a:r>
                      <a:r>
                        <a:rPr lang="ja-JP" altLang="en-US" sz="100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名 、高校ボラ９名</a:t>
                      </a:r>
                      <a:endPar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r>
                        <a:rPr lang="ja-JP" altLang="en-US" sz="1200">
                          <a:effectLst/>
                          <a:latin typeface="UD デジタル 教科書体 NK-R" panose="02020400000000000000" pitchFamily="18" charset="-128"/>
                          <a:ea typeface="UD デジタル 教科書体 NK-R" panose="02020400000000000000" pitchFamily="18" charset="-128"/>
                        </a:rPr>
                        <a:t>収穫</a:t>
                      </a:r>
                    </a:p>
                  </a:txBody>
                  <a:tcPr marL="0" marR="0" marT="0" marB="0" anchor="ctr"/>
                </a:tc>
                <a:extLst>
                  <a:ext uri="{0D108BD9-81ED-4DB2-BD59-A6C34878D82A}">
                    <a16:rowId xmlns:a16="http://schemas.microsoft.com/office/drawing/2014/main" val="1380309169"/>
                  </a:ext>
                </a:extLst>
              </a:tr>
              <a:tr h="384696">
                <a:tc>
                  <a:txBody>
                    <a:bodyPr/>
                    <a:lstStyle/>
                    <a:p>
                      <a:pPr algn="ctr"/>
                      <a:r>
                        <a:rPr lang="en-US" altLang="ja-JP">
                          <a:effectLst/>
                          <a:latin typeface="UD デジタル 教科書体 NK-R" panose="02020400000000000000" pitchFamily="18" charset="-128"/>
                          <a:ea typeface="UD デジタル 教科書体 NK-R" panose="02020400000000000000" pitchFamily="18" charset="-128"/>
                        </a:rPr>
                        <a:t>31</a:t>
                      </a:r>
                    </a:p>
                  </a:txBody>
                  <a:tcPr marL="0" marR="0" marT="0" marB="0" anchor="ctr"/>
                </a:tc>
                <a:tc>
                  <a:txBody>
                    <a:bodyPr/>
                    <a:lstStyle/>
                    <a:p>
                      <a:r>
                        <a:rPr lang="en-US" altLang="ja-JP">
                          <a:effectLst/>
                          <a:latin typeface="UD デジタル 教科書体 NK-R" panose="02020400000000000000" pitchFamily="18" charset="-128"/>
                          <a:ea typeface="UD デジタル 教科書体 NK-R" panose="02020400000000000000" pitchFamily="18" charset="-128"/>
                        </a:rPr>
                        <a:t>8</a:t>
                      </a:r>
                      <a:r>
                        <a:rPr lang="ja-JP" altLang="en-US">
                          <a:effectLst/>
                          <a:latin typeface="UD デジタル 教科書体 NK-R" panose="02020400000000000000" pitchFamily="18" charset="-128"/>
                          <a:ea typeface="UD デジタル 教科書体 NK-R" panose="02020400000000000000" pitchFamily="18" charset="-128"/>
                        </a:rPr>
                        <a:t>月</a:t>
                      </a:r>
                      <a:r>
                        <a:rPr lang="en-US" altLang="ja-JP">
                          <a:effectLst/>
                          <a:latin typeface="UD デジタル 教科書体 NK-R" panose="02020400000000000000" pitchFamily="18" charset="-128"/>
                          <a:ea typeface="UD デジタル 教科書体 NK-R" panose="02020400000000000000" pitchFamily="18" charset="-128"/>
                        </a:rPr>
                        <a:t>6</a:t>
                      </a:r>
                      <a:r>
                        <a:rPr lang="ja-JP" altLang="en-US">
                          <a:effectLst/>
                          <a:latin typeface="UD デジタル 教科書体 NK-R" panose="02020400000000000000" pitchFamily="18" charset="-128"/>
                          <a:ea typeface="UD デジタル 教科書体 NK-R" panose="02020400000000000000" pitchFamily="18" charset="-128"/>
                        </a:rPr>
                        <a:t>日</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14:00</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15:00</a:t>
                      </a:r>
                    </a:p>
                  </a:txBody>
                  <a:tcPr marL="0" marR="0" marT="0" marB="0" anchor="ctr"/>
                </a:tc>
                <a:tc>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a:t>
                      </a:r>
                    </a:p>
                  </a:txBody>
                  <a:tcPr marL="0" marR="0" marT="0" marB="0" anchor="ct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9</a:t>
                      </a:r>
                    </a:p>
                  </a:txBody>
                  <a:tcPr marL="0" marR="0" marT="0" marB="0" anchor="ctr"/>
                </a:tc>
                <a:tc hMerge="1">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9</a:t>
                      </a:r>
                    </a:p>
                  </a:txBody>
                  <a:tcPr marL="0" marR="0" marT="0" marB="0" anchor="ct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9</a:t>
                      </a:r>
                    </a:p>
                  </a:txBody>
                  <a:tcPr marL="0" marR="0" marT="0" marB="0" anchor="ctr"/>
                </a:tc>
                <a:tc hMerge="1">
                  <a:txBody>
                    <a:bodyPr/>
                    <a:lstStyle/>
                    <a:p>
                      <a:r>
                        <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実習生９名　田中、武田、浅染、大谷</a:t>
                      </a:r>
                    </a:p>
                  </a:txBody>
                  <a:tcPr marL="0" marR="0" marT="0" marB="0" anchor="ctr"/>
                </a:tc>
                <a:tc>
                  <a:txBody>
                    <a:bodyPr/>
                    <a:lstStyle/>
                    <a:p>
                      <a:r>
                        <a:rPr lang="ja-JP" altLang="en-US" sz="100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rPr>
                        <a:t>実習生９名　田中、武田、浅染、大谷</a:t>
                      </a:r>
                      <a:endParaRPr lang="ja-JP" altLang="en-US" sz="1000" dirty="0">
                        <a:solidFill>
                          <a:schemeClr val="accent6">
                            <a:lumMod val="40000"/>
                            <a:lumOff val="60000"/>
                          </a:schemeClr>
                        </a:solidFill>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r>
                        <a:rPr lang="ja-JP" altLang="en-US" sz="1200">
                          <a:effectLst/>
                          <a:latin typeface="UD デジタル 教科書体 NK-R" panose="02020400000000000000" pitchFamily="18" charset="-128"/>
                          <a:ea typeface="UD デジタル 教科書体 NK-R" panose="02020400000000000000" pitchFamily="18" charset="-128"/>
                        </a:rPr>
                        <a:t>乾燥</a:t>
                      </a:r>
                    </a:p>
                  </a:txBody>
                  <a:tcPr marL="0" marR="0" marT="0" marB="0" anchor="ctr"/>
                </a:tc>
                <a:extLst>
                  <a:ext uri="{0D108BD9-81ED-4DB2-BD59-A6C34878D82A}">
                    <a16:rowId xmlns:a16="http://schemas.microsoft.com/office/drawing/2014/main" val="866951444"/>
                  </a:ext>
                </a:extLst>
              </a:tr>
              <a:tr h="190040">
                <a:tc>
                  <a:txBody>
                    <a:bodyPr/>
                    <a:lstStyle/>
                    <a:p>
                      <a:endParaRPr lang="ja-JP" altLang="en-US">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endParaRPr lang="ja-JP" altLang="en-US">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endParaRPr lang="ja-JP" altLang="en-US">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endParaRPr lang="ja-JP" altLang="en-US">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endParaRPr lang="ja-JP" altLang="en-US">
                        <a:latin typeface="UD デジタル 教科書体 NK-R" panose="02020400000000000000" pitchFamily="18" charset="-128"/>
                        <a:ea typeface="UD デジタル 教科書体 NK-R" panose="02020400000000000000" pitchFamily="18" charset="-128"/>
                      </a:endParaRPr>
                    </a:p>
                  </a:txBody>
                  <a:tcPr marL="0" marR="0" marT="0" marB="0" anchor="ctr"/>
                </a:tc>
                <a:tc gridSpan="2">
                  <a:txBody>
                    <a:bodyPr/>
                    <a:lstStyle/>
                    <a:p>
                      <a:endParaRPr lang="ja-JP" altLang="en-US">
                        <a:latin typeface="UD デジタル 教科書体 NK-R" panose="02020400000000000000" pitchFamily="18" charset="-128"/>
                        <a:ea typeface="UD デジタル 教科書体 NK-R" panose="02020400000000000000" pitchFamily="18" charset="-128"/>
                      </a:endParaRPr>
                    </a:p>
                  </a:txBody>
                  <a:tcPr marL="0" marR="0" marT="0" marB="0" anchor="ctr"/>
                </a:tc>
                <a:tc hMerge="1">
                  <a:txBody>
                    <a:bodyPr/>
                    <a:lstStyle/>
                    <a:p>
                      <a:endParaRPr lang="ja-JP" altLang="en-US">
                        <a:latin typeface="UD デジタル 教科書体 NK-R" panose="02020400000000000000" pitchFamily="18" charset="-128"/>
                        <a:ea typeface="UD デジタル 教科書体 NK-R" panose="02020400000000000000" pitchFamily="18" charset="-128"/>
                      </a:endParaRPr>
                    </a:p>
                  </a:txBody>
                  <a:tcPr marL="0" marR="0" marT="0" marB="0" anchor="ctr"/>
                </a:tc>
                <a:tc gridSpan="2">
                  <a:txBody>
                    <a:bodyPr/>
                    <a:lstStyle/>
                    <a:p>
                      <a:endParaRPr lang="ja-JP" altLang="en-US">
                        <a:latin typeface="UD デジタル 教科書体 NK-R" panose="02020400000000000000" pitchFamily="18" charset="-128"/>
                        <a:ea typeface="UD デジタル 教科書体 NK-R" panose="02020400000000000000" pitchFamily="18" charset="-128"/>
                      </a:endParaRPr>
                    </a:p>
                  </a:txBody>
                  <a:tcPr marL="0" marR="0" marT="0" marB="0" anchor="ctr"/>
                </a:tc>
                <a:tc hMerge="1">
                  <a:txBody>
                    <a:bodyPr/>
                    <a:lstStyle/>
                    <a:p>
                      <a:endParaRPr lang="ja-JP" altLang="en-US" dirty="0">
                        <a:solidFill>
                          <a:schemeClr val="accent6">
                            <a:lumMod val="40000"/>
                            <a:lumOff val="60000"/>
                          </a:schemeClr>
                        </a:solidFill>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endParaRPr lang="ja-JP" altLang="en-US" dirty="0">
                        <a:solidFill>
                          <a:schemeClr val="accent6">
                            <a:lumMod val="40000"/>
                            <a:lumOff val="60000"/>
                          </a:schemeClr>
                        </a:solidFill>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endParaRPr lang="ja-JP" altLang="en-US">
                        <a:latin typeface="UD デジタル 教科書体 NK-R" panose="02020400000000000000" pitchFamily="18" charset="-128"/>
                        <a:ea typeface="UD デジタル 教科書体 NK-R" panose="02020400000000000000" pitchFamily="18" charset="-128"/>
                      </a:endParaRPr>
                    </a:p>
                  </a:txBody>
                  <a:tcPr marL="0" marR="0" marT="0" marB="0" anchor="ctr"/>
                </a:tc>
                <a:extLst>
                  <a:ext uri="{0D108BD9-81ED-4DB2-BD59-A6C34878D82A}">
                    <a16:rowId xmlns:a16="http://schemas.microsoft.com/office/drawing/2014/main" val="950535182"/>
                  </a:ext>
                </a:extLst>
              </a:tr>
              <a:tr h="230764">
                <a:tc>
                  <a:txBody>
                    <a:bodyPr/>
                    <a:lstStyle/>
                    <a:p>
                      <a:endParaRPr lang="ja-JP" altLang="en-US">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r>
                        <a:rPr lang="ja-JP" altLang="en-US">
                          <a:latin typeface="UD デジタル 教科書体 NK-R" panose="02020400000000000000" pitchFamily="18" charset="-128"/>
                          <a:ea typeface="UD デジタル 教科書体 NK-R" panose="02020400000000000000" pitchFamily="18" charset="-128"/>
                        </a:rPr>
                        <a:t>売上</a:t>
                      </a:r>
                    </a:p>
                  </a:txBody>
                  <a:tcPr marL="0" marR="0" marT="0" marB="0" anchor="ctr"/>
                </a:tc>
                <a:tc gridSpan="3">
                  <a:txBody>
                    <a:bodyPr/>
                    <a:lstStyle/>
                    <a:p>
                      <a:r>
                        <a:rPr lang="en-US" altLang="ja-JP">
                          <a:effectLst/>
                          <a:latin typeface="UD デジタル 教科書体 NK-R" panose="02020400000000000000" pitchFamily="18" charset="-128"/>
                          <a:ea typeface="UD デジタル 教科書体 NK-R" panose="02020400000000000000" pitchFamily="18" charset="-128"/>
                        </a:rPr>
                        <a:t>1,002㎏×700</a:t>
                      </a:r>
                      <a:r>
                        <a:rPr lang="ja-JP" altLang="en-US">
                          <a:effectLst/>
                          <a:latin typeface="UD デジタル 教科書体 NK-R" panose="02020400000000000000" pitchFamily="18" charset="-128"/>
                          <a:ea typeface="UD デジタル 教科書体 NK-R" panose="02020400000000000000" pitchFamily="18" charset="-128"/>
                        </a:rPr>
                        <a:t>円＝</a:t>
                      </a:r>
                    </a:p>
                  </a:txBody>
                  <a:tcPr marL="0" marR="0" marT="0" marB="0" anchor="ctr"/>
                </a:tc>
                <a:tc hMerge="1">
                  <a:txBody>
                    <a:bodyPr/>
                    <a:lstStyle/>
                    <a:p>
                      <a:endParaRPr kumimoji="1" lang="ja-JP" altLang="en-US"/>
                    </a:p>
                  </a:txBody>
                  <a:tcPr/>
                </a:tc>
                <a:tc hMerge="1">
                  <a:txBody>
                    <a:bodyPr/>
                    <a:lstStyle/>
                    <a:p>
                      <a:endParaRPr kumimoji="1" lang="ja-JP" altLang="en-US"/>
                    </a:p>
                  </a:txBody>
                  <a:tcP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701,400</a:t>
                      </a:r>
                    </a:p>
                  </a:txBody>
                  <a:tcPr marL="0" marR="0" marT="0" marB="0" anchor="ctr"/>
                </a:tc>
                <a:tc hMerge="1">
                  <a:txBody>
                    <a:bodyPr/>
                    <a:lstStyle/>
                    <a:p>
                      <a:r>
                        <a:rPr lang="ja-JP" altLang="en-US">
                          <a:effectLst/>
                          <a:latin typeface="UD デジタル 教科書体 NK-R" panose="02020400000000000000" pitchFamily="18" charset="-128"/>
                          <a:ea typeface="UD デジタル 教科書体 NK-R" panose="02020400000000000000" pitchFamily="18" charset="-128"/>
                        </a:rPr>
                        <a:t>①</a:t>
                      </a:r>
                    </a:p>
                  </a:txBody>
                  <a:tcPr marL="0" marR="0" marT="0" marB="0" anchor="ctr"/>
                </a:tc>
                <a:tc gridSpan="2">
                  <a:txBody>
                    <a:bodyPr/>
                    <a:lstStyle/>
                    <a:p>
                      <a:r>
                        <a:rPr lang="ja-JP" altLang="en-US">
                          <a:effectLst/>
                          <a:latin typeface="UD デジタル 教科書体 NK-R" panose="02020400000000000000" pitchFamily="18" charset="-128"/>
                          <a:ea typeface="UD デジタル 教科書体 NK-R" panose="02020400000000000000" pitchFamily="18" charset="-128"/>
                        </a:rPr>
                        <a:t>①</a:t>
                      </a:r>
                    </a:p>
                  </a:txBody>
                  <a:tcPr marL="0" marR="0" marT="0" marB="0" anchor="ctr"/>
                </a:tc>
                <a:tc hMerge="1">
                  <a:txBody>
                    <a:bodyPr/>
                    <a:lstStyle/>
                    <a:p>
                      <a:endParaRPr lang="ja-JP" altLang="en-US" dirty="0">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endParaRPr lang="ja-JP" altLang="en-US" dirty="0">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endParaRPr lang="ja-JP" altLang="en-US">
                        <a:latin typeface="UD デジタル 教科書体 NK-R" panose="02020400000000000000" pitchFamily="18" charset="-128"/>
                        <a:ea typeface="UD デジタル 教科書体 NK-R" panose="02020400000000000000" pitchFamily="18" charset="-128"/>
                      </a:endParaRPr>
                    </a:p>
                  </a:txBody>
                  <a:tcPr marL="0" marR="0" marT="0" marB="0" anchor="ctr"/>
                </a:tc>
                <a:extLst>
                  <a:ext uri="{0D108BD9-81ED-4DB2-BD59-A6C34878D82A}">
                    <a16:rowId xmlns:a16="http://schemas.microsoft.com/office/drawing/2014/main" val="3536541787"/>
                  </a:ext>
                </a:extLst>
              </a:tr>
              <a:tr h="255389">
                <a:tc>
                  <a:txBody>
                    <a:bodyPr/>
                    <a:lstStyle/>
                    <a:p>
                      <a:endParaRPr lang="ja-JP" altLang="en-US">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r>
                        <a:rPr lang="ja-JP" altLang="en-US">
                          <a:effectLst/>
                          <a:latin typeface="UD デジタル 教科書体 NK-R" panose="02020400000000000000" pitchFamily="18" charset="-128"/>
                          <a:ea typeface="UD デジタル 教科書体 NK-R" panose="02020400000000000000" pitchFamily="18" charset="-128"/>
                        </a:rPr>
                        <a:t>経費</a:t>
                      </a:r>
                    </a:p>
                  </a:txBody>
                  <a:tcPr marL="0" marR="0" marT="0" marB="0" anchor="ctr"/>
                </a:tc>
                <a:tc gridSpan="3">
                  <a:txBody>
                    <a:bodyPr/>
                    <a:lstStyle/>
                    <a:p>
                      <a:r>
                        <a:rPr lang="ja-JP" altLang="en-US">
                          <a:effectLst/>
                          <a:latin typeface="UD デジタル 教科書体 NK-R" panose="02020400000000000000" pitchFamily="18" charset="-128"/>
                          <a:ea typeface="UD デジタル 教科書体 NK-R" panose="02020400000000000000" pitchFamily="18" charset="-128"/>
                        </a:rPr>
                        <a:t>　</a:t>
                      </a:r>
                    </a:p>
                  </a:txBody>
                  <a:tcPr marL="0" marR="0" marT="0" marB="0" anchor="ctr"/>
                </a:tc>
                <a:tc hMerge="1">
                  <a:txBody>
                    <a:bodyPr/>
                    <a:lstStyle/>
                    <a:p>
                      <a:endParaRPr kumimoji="1" lang="ja-JP" altLang="en-US"/>
                    </a:p>
                  </a:txBody>
                  <a:tcPr/>
                </a:tc>
                <a:tc hMerge="1">
                  <a:txBody>
                    <a:bodyPr/>
                    <a:lstStyle/>
                    <a:p>
                      <a:endParaRPr kumimoji="1" lang="ja-JP" altLang="en-US"/>
                    </a:p>
                  </a:txBody>
                  <a:tcP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12,500</a:t>
                      </a:r>
                    </a:p>
                  </a:txBody>
                  <a:tcPr marL="0" marR="0" marT="0" marB="0" anchor="ctr"/>
                </a:tc>
                <a:tc hMerge="1">
                  <a:txBody>
                    <a:bodyPr/>
                    <a:lstStyle/>
                    <a:p>
                      <a:r>
                        <a:rPr lang="ja-JP" altLang="en-US">
                          <a:effectLst/>
                          <a:latin typeface="UD デジタル 教科書体 NK-R" panose="02020400000000000000" pitchFamily="18" charset="-128"/>
                          <a:ea typeface="UD デジタル 教科書体 NK-R" panose="02020400000000000000" pitchFamily="18" charset="-128"/>
                        </a:rPr>
                        <a:t>②</a:t>
                      </a:r>
                    </a:p>
                  </a:txBody>
                  <a:tcPr marL="0" marR="0" marT="0" marB="0" anchor="ctr"/>
                </a:tc>
                <a:tc gridSpan="2">
                  <a:txBody>
                    <a:bodyPr/>
                    <a:lstStyle/>
                    <a:p>
                      <a:r>
                        <a:rPr lang="ja-JP" altLang="en-US">
                          <a:effectLst/>
                          <a:latin typeface="UD デジタル 教科書体 NK-R" panose="02020400000000000000" pitchFamily="18" charset="-128"/>
                          <a:ea typeface="UD デジタル 教科書体 NK-R" panose="02020400000000000000" pitchFamily="18" charset="-128"/>
                        </a:rPr>
                        <a:t>②</a:t>
                      </a:r>
                    </a:p>
                  </a:txBody>
                  <a:tcPr marL="0" marR="0" marT="0" marB="0" anchor="ctr"/>
                </a:tc>
                <a:tc hMerge="1">
                  <a:txBody>
                    <a:bodyPr/>
                    <a:lstStyle/>
                    <a:p>
                      <a:endParaRPr lang="ja-JP" altLang="en-US" dirty="0">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endParaRPr lang="ja-JP" altLang="en-US" dirty="0">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endParaRPr lang="ja-JP" altLang="en-US" dirty="0">
                        <a:latin typeface="UD デジタル 教科書体 NK-R" panose="02020400000000000000" pitchFamily="18" charset="-128"/>
                        <a:ea typeface="UD デジタル 教科書体 NK-R" panose="02020400000000000000" pitchFamily="18" charset="-128"/>
                      </a:endParaRPr>
                    </a:p>
                  </a:txBody>
                  <a:tcPr marL="0" marR="0" marT="0" marB="0" anchor="ctr"/>
                </a:tc>
                <a:extLst>
                  <a:ext uri="{0D108BD9-81ED-4DB2-BD59-A6C34878D82A}">
                    <a16:rowId xmlns:a16="http://schemas.microsoft.com/office/drawing/2014/main" val="2985130681"/>
                  </a:ext>
                </a:extLst>
              </a:tr>
              <a:tr h="230764">
                <a:tc>
                  <a:txBody>
                    <a:bodyPr/>
                    <a:lstStyle/>
                    <a:p>
                      <a:endParaRPr lang="ja-JP" altLang="en-US">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gridSpan="4">
                  <a:txBody>
                    <a:bodyPr/>
                    <a:lstStyle/>
                    <a:p>
                      <a:r>
                        <a:rPr lang="ja-JP" altLang="en-US">
                          <a:effectLst/>
                          <a:latin typeface="UD デジタル 教科書体 NK-R" panose="02020400000000000000" pitchFamily="18" charset="-128"/>
                          <a:ea typeface="UD デジタル 教科書体 NK-R" panose="02020400000000000000" pitchFamily="18" charset="-128"/>
                        </a:rPr>
                        <a:t>売上－経費</a:t>
                      </a: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r"/>
                      <a:r>
                        <a:rPr lang="en-US" altLang="ja-JP">
                          <a:effectLst/>
                          <a:latin typeface="UD デジタル 教科書体 NK-R" panose="02020400000000000000" pitchFamily="18" charset="-128"/>
                          <a:ea typeface="UD デジタル 教科書体 NK-R" panose="02020400000000000000" pitchFamily="18" charset="-128"/>
                        </a:rPr>
                        <a:t>688,900</a:t>
                      </a:r>
                    </a:p>
                  </a:txBody>
                  <a:tcPr marL="0" marR="0" marT="0" marB="0" anchor="ctr"/>
                </a:tc>
                <a:tc hMerge="1">
                  <a:txBody>
                    <a:bodyPr/>
                    <a:lstStyle/>
                    <a:p>
                      <a:r>
                        <a:rPr lang="ja-JP" altLang="en-US">
                          <a:effectLst/>
                          <a:latin typeface="UD デジタル 教科書体 NK-R" panose="02020400000000000000" pitchFamily="18" charset="-128"/>
                          <a:ea typeface="UD デジタル 教科書体 NK-R" panose="02020400000000000000" pitchFamily="18" charset="-128"/>
                        </a:rPr>
                        <a:t>①－②</a:t>
                      </a:r>
                    </a:p>
                  </a:txBody>
                  <a:tcPr marL="0" marR="0" marT="0" marB="0" anchor="ctr"/>
                </a:tc>
                <a:tc gridSpan="2">
                  <a:txBody>
                    <a:bodyPr/>
                    <a:lstStyle/>
                    <a:p>
                      <a:r>
                        <a:rPr lang="ja-JP" altLang="en-US">
                          <a:effectLst/>
                          <a:latin typeface="UD デジタル 教科書体 NK-R" panose="02020400000000000000" pitchFamily="18" charset="-128"/>
                          <a:ea typeface="UD デジタル 教科書体 NK-R" panose="02020400000000000000" pitchFamily="18" charset="-128"/>
                        </a:rPr>
                        <a:t>①－②</a:t>
                      </a:r>
                    </a:p>
                  </a:txBody>
                  <a:tcPr marL="0" marR="0" marT="0" marB="0" anchor="ctr"/>
                </a:tc>
                <a:tc hMerge="1">
                  <a:txBody>
                    <a:bodyPr/>
                    <a:lstStyle/>
                    <a:p>
                      <a:endParaRPr lang="ja-JP" altLang="en-US">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endParaRPr lang="ja-JP" altLang="en-US">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endParaRPr lang="ja-JP" altLang="en-US" dirty="0">
                        <a:latin typeface="UD デジタル 教科書体 NK-R" panose="02020400000000000000" pitchFamily="18" charset="-128"/>
                        <a:ea typeface="UD デジタル 教科書体 NK-R" panose="02020400000000000000" pitchFamily="18" charset="-128"/>
                      </a:endParaRPr>
                    </a:p>
                  </a:txBody>
                  <a:tcPr marL="0" marR="0" marT="0" marB="0" anchor="ctr"/>
                </a:tc>
                <a:extLst>
                  <a:ext uri="{0D108BD9-81ED-4DB2-BD59-A6C34878D82A}">
                    <a16:rowId xmlns:a16="http://schemas.microsoft.com/office/drawing/2014/main" val="3375323589"/>
                  </a:ext>
                </a:extLst>
              </a:tr>
              <a:tr h="190040">
                <a:tc>
                  <a:txBody>
                    <a:bodyPr/>
                    <a:lstStyle/>
                    <a:p>
                      <a:endParaRPr lang="ja-JP" altLang="en-US">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gridSpan="4">
                  <a:txBody>
                    <a:bodyPr/>
                    <a:lstStyle/>
                    <a:p>
                      <a:r>
                        <a:rPr lang="ja-JP" altLang="en-US">
                          <a:effectLst/>
                          <a:latin typeface="UD デジタル 教科書体 NK-R" panose="02020400000000000000" pitchFamily="18" charset="-128"/>
                          <a:ea typeface="UD デジタル 教科書体 NK-R" panose="02020400000000000000" pitchFamily="18" charset="-128"/>
                        </a:rPr>
                        <a:t>ノウフクレート</a:t>
                      </a: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r"/>
                      <a:r>
                        <a:rPr lang="en-US" altLang="ja-JP" dirty="0">
                          <a:solidFill>
                            <a:srgbClr val="FF0000"/>
                          </a:solidFill>
                          <a:effectLst/>
                          <a:latin typeface="UD デジタル 教科書体 NK-R" panose="02020400000000000000" pitchFamily="18" charset="-128"/>
                          <a:ea typeface="UD デジタル 教科書体 NK-R" panose="02020400000000000000" pitchFamily="18" charset="-128"/>
                        </a:rPr>
                        <a:t>1,033</a:t>
                      </a:r>
                    </a:p>
                  </a:txBody>
                  <a:tcPr marL="0" marR="0" marT="0" marB="0" anchor="ctr"/>
                </a:tc>
                <a:tc hMerge="1">
                  <a:txBody>
                    <a:bodyPr/>
                    <a:lstStyle/>
                    <a:p>
                      <a:r>
                        <a:rPr lang="ja-JP" altLang="en-US">
                          <a:effectLst/>
                          <a:latin typeface="UD デジタル 教科書体 NK-R" panose="02020400000000000000" pitchFamily="18" charset="-128"/>
                          <a:ea typeface="UD デジタル 教科書体 NK-R" panose="02020400000000000000" pitchFamily="18" charset="-128"/>
                        </a:rPr>
                        <a:t>　</a:t>
                      </a:r>
                    </a:p>
                  </a:txBody>
                  <a:tcPr marL="0" marR="0" marT="0" marB="0" anchor="ctr"/>
                </a:tc>
                <a:tc gridSpan="2">
                  <a:txBody>
                    <a:bodyPr/>
                    <a:lstStyle/>
                    <a:p>
                      <a:r>
                        <a:rPr lang="ja-JP" altLang="en-US">
                          <a:effectLst/>
                          <a:latin typeface="UD デジタル 教科書体 NK-R" panose="02020400000000000000" pitchFamily="18" charset="-128"/>
                          <a:ea typeface="UD デジタル 教科書体 NK-R" panose="02020400000000000000" pitchFamily="18" charset="-128"/>
                        </a:rPr>
                        <a:t>　</a:t>
                      </a:r>
                    </a:p>
                  </a:txBody>
                  <a:tcPr marL="0" marR="0" marT="0" marB="0" anchor="ctr"/>
                </a:tc>
                <a:tc hMerge="1">
                  <a:txBody>
                    <a:bodyPr/>
                    <a:lstStyle/>
                    <a:p>
                      <a:r>
                        <a:rPr lang="ja-JP" altLang="en-US" dirty="0">
                          <a:latin typeface="UD デジタル 教科書体 NK-R" panose="02020400000000000000" pitchFamily="18" charset="-128"/>
                          <a:ea typeface="UD デジタル 教科書体 NK-R" panose="02020400000000000000" pitchFamily="18" charset="-128"/>
                        </a:rPr>
                        <a:t>令和３年９月時点</a:t>
                      </a:r>
                    </a:p>
                  </a:txBody>
                  <a:tcPr marL="0" marR="0" marT="0" marB="0" anchor="ctr"/>
                </a:tc>
                <a:tc>
                  <a:txBody>
                    <a:bodyPr/>
                    <a:lstStyle/>
                    <a:p>
                      <a:r>
                        <a:rPr lang="ja-JP" altLang="en-US">
                          <a:latin typeface="UD デジタル 教科書体 NK-R" panose="02020400000000000000" pitchFamily="18" charset="-128"/>
                          <a:ea typeface="UD デジタル 教科書体 NK-R" panose="02020400000000000000" pitchFamily="18" charset="-128"/>
                        </a:rPr>
                        <a:t>令和３年９月時点</a:t>
                      </a:r>
                      <a:endParaRPr lang="ja-JP" altLang="en-US" dirty="0">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endParaRPr lang="ja-JP" altLang="en-US" dirty="0">
                        <a:latin typeface="UD デジタル 教科書体 NK-R" panose="02020400000000000000" pitchFamily="18" charset="-128"/>
                        <a:ea typeface="UD デジタル 教科書体 NK-R" panose="02020400000000000000" pitchFamily="18" charset="-128"/>
                      </a:endParaRPr>
                    </a:p>
                  </a:txBody>
                  <a:tcPr marL="0" marR="0" marT="0" marB="0" anchor="ctr"/>
                </a:tc>
                <a:extLst>
                  <a:ext uri="{0D108BD9-81ED-4DB2-BD59-A6C34878D82A}">
                    <a16:rowId xmlns:a16="http://schemas.microsoft.com/office/drawing/2014/main" val="3175278453"/>
                  </a:ext>
                </a:extLst>
              </a:tr>
              <a:tr h="190040">
                <a:tc>
                  <a:txBody>
                    <a:bodyPr/>
                    <a:lstStyle/>
                    <a:p>
                      <a:endParaRPr lang="ja-JP" altLang="en-US">
                        <a:effectLst/>
                        <a:latin typeface="UD デジタル 教科書体 NK-R" panose="02020400000000000000" pitchFamily="18" charset="-128"/>
                        <a:ea typeface="UD デジタル 教科書体 NK-R" panose="02020400000000000000" pitchFamily="18" charset="-128"/>
                      </a:endParaRPr>
                    </a:p>
                  </a:txBody>
                  <a:tcPr marL="0" marR="0" marT="0" marB="0" anchor="ctr"/>
                </a:tc>
                <a:tc gridSpan="4">
                  <a:txBody>
                    <a:bodyPr/>
                    <a:lstStyle/>
                    <a:p>
                      <a:r>
                        <a:rPr lang="ja-JP" altLang="en-US">
                          <a:effectLst/>
                          <a:latin typeface="UD デジタル 教科書体 NK-R" panose="02020400000000000000" pitchFamily="18" charset="-128"/>
                          <a:ea typeface="UD デジタル 教科書体 NK-R" panose="02020400000000000000" pitchFamily="18" charset="-128"/>
                        </a:rPr>
                        <a:t>ノウフクメンバー</a:t>
                      </a: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r"/>
                      <a:r>
                        <a:rPr lang="en-US" altLang="ja-JP" dirty="0">
                          <a:solidFill>
                            <a:srgbClr val="FF0000"/>
                          </a:solidFill>
                          <a:effectLst/>
                          <a:latin typeface="UD デジタル 教科書体 NK-R" panose="02020400000000000000" pitchFamily="18" charset="-128"/>
                          <a:ea typeface="UD デジタル 教科書体 NK-R" panose="02020400000000000000" pitchFamily="18" charset="-128"/>
                        </a:rPr>
                        <a:t>4.83</a:t>
                      </a:r>
                    </a:p>
                  </a:txBody>
                  <a:tcPr marL="0" marR="0" marT="0" marB="0" anchor="ctr"/>
                </a:tc>
                <a:tc hMerge="1">
                  <a:txBody>
                    <a:bodyPr/>
                    <a:lstStyle/>
                    <a:p>
                      <a:r>
                        <a:rPr lang="ja-JP" altLang="en-US" dirty="0">
                          <a:effectLst/>
                          <a:latin typeface="UD デジタル 教科書体 NK-R" panose="02020400000000000000" pitchFamily="18" charset="-128"/>
                          <a:ea typeface="UD デジタル 教科書体 NK-R" panose="02020400000000000000" pitchFamily="18" charset="-128"/>
                        </a:rPr>
                        <a:t>　</a:t>
                      </a:r>
                    </a:p>
                  </a:txBody>
                  <a:tcPr marL="0" marR="0" marT="0" marB="0" anchor="ctr"/>
                </a:tc>
                <a:tc gridSpan="2">
                  <a:txBody>
                    <a:bodyPr/>
                    <a:lstStyle/>
                    <a:p>
                      <a:r>
                        <a:rPr lang="ja-JP" altLang="en-US" dirty="0">
                          <a:effectLst/>
                          <a:latin typeface="UD デジタル 教科書体 NK-R" panose="02020400000000000000" pitchFamily="18" charset="-128"/>
                          <a:ea typeface="UD デジタル 教科書体 NK-R" panose="02020400000000000000" pitchFamily="18" charset="-128"/>
                        </a:rPr>
                        <a:t>　</a:t>
                      </a:r>
                    </a:p>
                  </a:txBody>
                  <a:tcPr marL="0" marR="0" marT="0" marB="0" anchor="ctr"/>
                </a:tc>
                <a:tc hMerge="1">
                  <a:txBody>
                    <a:bodyPr/>
                    <a:lstStyle/>
                    <a:p>
                      <a:endParaRPr lang="ja-JP" altLang="en-US">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endParaRPr lang="ja-JP" altLang="en-US" dirty="0">
                        <a:latin typeface="UD デジタル 教科書体 NK-R" panose="02020400000000000000" pitchFamily="18" charset="-128"/>
                        <a:ea typeface="UD デジタル 教科書体 NK-R" panose="02020400000000000000" pitchFamily="18" charset="-128"/>
                      </a:endParaRPr>
                    </a:p>
                  </a:txBody>
                  <a:tcPr marL="0" marR="0" marT="0" marB="0" anchor="ctr"/>
                </a:tc>
                <a:tc>
                  <a:txBody>
                    <a:bodyPr/>
                    <a:lstStyle/>
                    <a:p>
                      <a:endParaRPr lang="ja-JP" altLang="en-US" dirty="0">
                        <a:latin typeface="UD デジタル 教科書体 NK-R" panose="02020400000000000000" pitchFamily="18" charset="-128"/>
                        <a:ea typeface="UD デジタル 教科書体 NK-R" panose="02020400000000000000" pitchFamily="18" charset="-128"/>
                      </a:endParaRPr>
                    </a:p>
                  </a:txBody>
                  <a:tcPr marL="0" marR="0" marT="0" marB="0" anchor="ctr"/>
                </a:tc>
                <a:extLst>
                  <a:ext uri="{0D108BD9-81ED-4DB2-BD59-A6C34878D82A}">
                    <a16:rowId xmlns:a16="http://schemas.microsoft.com/office/drawing/2014/main" val="957944686"/>
                  </a:ext>
                </a:extLst>
              </a:tr>
            </a:tbl>
          </a:graphicData>
        </a:graphic>
      </p:graphicFrame>
      <p:sp>
        <p:nvSpPr>
          <p:cNvPr id="3" name="円弧 2">
            <a:extLst>
              <a:ext uri="{FF2B5EF4-FFF2-40B4-BE49-F238E27FC236}">
                <a16:creationId xmlns:a16="http://schemas.microsoft.com/office/drawing/2014/main" id="{9FE6B0F7-6E42-4C7B-47D4-4293DDC0EEA4}"/>
              </a:ext>
            </a:extLst>
          </p:cNvPr>
          <p:cNvSpPr/>
          <p:nvPr/>
        </p:nvSpPr>
        <p:spPr>
          <a:xfrm>
            <a:off x="2015246" y="5241958"/>
            <a:ext cx="9515192" cy="244442"/>
          </a:xfrm>
          <a:prstGeom prst="arc">
            <a:avLst/>
          </a:prstGeom>
          <a:solidFill>
            <a:schemeClr val="tx2">
              <a:lumMod val="60000"/>
              <a:lumOff val="40000"/>
            </a:schemeClr>
          </a:solidFill>
        </p:spPr>
        <p:style>
          <a:lnRef idx="1">
            <a:schemeClr val="accent6"/>
          </a:lnRef>
          <a:fillRef idx="0">
            <a:schemeClr val="accent6"/>
          </a:fillRef>
          <a:effectRef idx="0">
            <a:schemeClr val="accent6"/>
          </a:effectRef>
          <a:fontRef idx="minor">
            <a:schemeClr val="tx1"/>
          </a:fontRef>
        </p:style>
        <p:txBody>
          <a:bodyPr rtlCol="0" anchor="ctr"/>
          <a:lstStyle/>
          <a:p>
            <a:pPr algn="ctr"/>
            <a:endParaRPr kumimoji="1" lang="ja-JP" altLang="en-US"/>
          </a:p>
        </p:txBody>
      </p:sp>
      <p:sp>
        <p:nvSpPr>
          <p:cNvPr id="5" name="円弧 4">
            <a:extLst>
              <a:ext uri="{FF2B5EF4-FFF2-40B4-BE49-F238E27FC236}">
                <a16:creationId xmlns:a16="http://schemas.microsoft.com/office/drawing/2014/main" id="{AF60300E-804F-3C79-2A9A-7119F1116461}"/>
              </a:ext>
            </a:extLst>
          </p:cNvPr>
          <p:cNvSpPr/>
          <p:nvPr/>
        </p:nvSpPr>
        <p:spPr>
          <a:xfrm flipH="1">
            <a:off x="2015246" y="5241958"/>
            <a:ext cx="9314138" cy="244442"/>
          </a:xfrm>
          <a:prstGeom prst="arc">
            <a:avLst/>
          </a:prstGeom>
          <a:solidFill>
            <a:schemeClr val="tx2">
              <a:lumMod val="60000"/>
              <a:lumOff val="40000"/>
            </a:schemeClr>
          </a:solidFill>
        </p:spPr>
        <p:style>
          <a:lnRef idx="1">
            <a:schemeClr val="accent6"/>
          </a:lnRef>
          <a:fillRef idx="0">
            <a:schemeClr val="accent6"/>
          </a:fillRef>
          <a:effectRef idx="0">
            <a:schemeClr val="accent6"/>
          </a:effectRef>
          <a:fontRef idx="minor">
            <a:schemeClr val="tx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7BD9199-E1AE-2BB2-4FE2-5E1943E8B6C5}"/>
              </a:ext>
            </a:extLst>
          </p:cNvPr>
          <p:cNvSpPr txBox="1"/>
          <p:nvPr/>
        </p:nvSpPr>
        <p:spPr>
          <a:xfrm>
            <a:off x="6414377" y="5297209"/>
            <a:ext cx="923453" cy="369332"/>
          </a:xfrm>
          <a:prstGeom prst="rect">
            <a:avLst/>
          </a:prstGeom>
          <a:noFill/>
        </p:spPr>
        <p:txBody>
          <a:bodyPr wrap="square" rtlCol="0">
            <a:spAutoFit/>
          </a:bodyPr>
          <a:lstStyle/>
          <a:p>
            <a:r>
              <a:rPr kumimoji="1" lang="ja-JP" altLang="en-US" b="1" dirty="0">
                <a:solidFill>
                  <a:srgbClr val="FF0000"/>
                </a:solidFill>
              </a:rPr>
              <a:t>中略</a:t>
            </a:r>
          </a:p>
        </p:txBody>
      </p:sp>
      <p:sp>
        <p:nvSpPr>
          <p:cNvPr id="8" name="四角形: 角を丸くする 7">
            <a:extLst>
              <a:ext uri="{FF2B5EF4-FFF2-40B4-BE49-F238E27FC236}">
                <a16:creationId xmlns:a16="http://schemas.microsoft.com/office/drawing/2014/main" id="{56C410BE-8D70-4247-EBCC-4224005366D7}"/>
              </a:ext>
            </a:extLst>
          </p:cNvPr>
          <p:cNvSpPr/>
          <p:nvPr/>
        </p:nvSpPr>
        <p:spPr>
          <a:xfrm>
            <a:off x="5812325" y="506994"/>
            <a:ext cx="588475" cy="36933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a:extLst>
              <a:ext uri="{FF2B5EF4-FFF2-40B4-BE49-F238E27FC236}">
                <a16:creationId xmlns:a16="http://schemas.microsoft.com/office/drawing/2014/main" id="{CB159522-F2EF-8A79-8D62-55422F5140F2}"/>
              </a:ext>
            </a:extLst>
          </p:cNvPr>
          <p:cNvSpPr/>
          <p:nvPr/>
        </p:nvSpPr>
        <p:spPr>
          <a:xfrm>
            <a:off x="6468700" y="451743"/>
            <a:ext cx="787651" cy="479834"/>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CDE24BF9-9A88-CFF6-3177-69DDBCD7EFF2}"/>
              </a:ext>
            </a:extLst>
          </p:cNvPr>
          <p:cNvSpPr/>
          <p:nvPr/>
        </p:nvSpPr>
        <p:spPr>
          <a:xfrm>
            <a:off x="1951872" y="451743"/>
            <a:ext cx="492564" cy="47983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11350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FCD08B-923F-4BE3-BE74-3CDD7606C1AD}"/>
              </a:ext>
            </a:extLst>
          </p:cNvPr>
          <p:cNvSpPr>
            <a:spLocks noGrp="1"/>
          </p:cNvSpPr>
          <p:nvPr>
            <p:ph type="title"/>
          </p:nvPr>
        </p:nvSpPr>
        <p:spPr>
          <a:xfrm>
            <a:off x="932976" y="568082"/>
            <a:ext cx="7958331" cy="1077229"/>
          </a:xfrm>
        </p:spPr>
        <p:txBody>
          <a:bodyPr>
            <a:normAutofit/>
          </a:bodyPr>
          <a:lstStyle/>
          <a:p>
            <a:pPr algn="ctr"/>
            <a:r>
              <a:rPr lang="ja-JP" altLang="en-US" sz="4400" dirty="0">
                <a:latin typeface="UD デジタル 教科書体 NK-R" panose="02020400000000000000" pitchFamily="18" charset="-128"/>
                <a:ea typeface="UD デジタル 教科書体 NK-R" panose="02020400000000000000" pitchFamily="18" charset="-128"/>
              </a:rPr>
              <a:t>笹作業のノウフク</a:t>
            </a:r>
          </a:p>
        </p:txBody>
      </p:sp>
      <p:sp>
        <p:nvSpPr>
          <p:cNvPr id="3" name="コンテンツ プレースホルダー 2">
            <a:extLst>
              <a:ext uri="{FF2B5EF4-FFF2-40B4-BE49-F238E27FC236}">
                <a16:creationId xmlns:a16="http://schemas.microsoft.com/office/drawing/2014/main" id="{E947DDDF-B194-4B11-92D1-4075D6C88D57}"/>
              </a:ext>
            </a:extLst>
          </p:cNvPr>
          <p:cNvSpPr>
            <a:spLocks noGrp="1"/>
          </p:cNvSpPr>
          <p:nvPr>
            <p:ph idx="1"/>
          </p:nvPr>
        </p:nvSpPr>
        <p:spPr>
          <a:xfrm>
            <a:off x="1084741" y="1778467"/>
            <a:ext cx="7117699" cy="4120937"/>
          </a:xfrm>
        </p:spPr>
        <p:txBody>
          <a:bodyPr>
            <a:normAutofit/>
          </a:bodyPr>
          <a:lstStyle/>
          <a:p>
            <a:pPr marL="0" indent="0">
              <a:buNone/>
            </a:pPr>
            <a:r>
              <a:rPr lang="ja-JP" altLang="ja-JP" sz="2800" b="1" dirty="0">
                <a:solidFill>
                  <a:srgbClr val="FF0000"/>
                </a:solidFill>
                <a:latin typeface="UD デジタル 教科書体 NK-R" panose="02020400000000000000" pitchFamily="18" charset="-128"/>
                <a:ea typeface="UD デジタル 教科書体 NK-R" panose="02020400000000000000" pitchFamily="18" charset="-128"/>
              </a:rPr>
              <a:t>☆作業の内容</a:t>
            </a:r>
            <a:r>
              <a:rPr lang="ja-JP" altLang="en-US" sz="2800" b="1" dirty="0">
                <a:solidFill>
                  <a:srgbClr val="FF0000"/>
                </a:solidFill>
                <a:latin typeface="UD デジタル 教科書体 NK-R" panose="02020400000000000000" pitchFamily="18" charset="-128"/>
                <a:ea typeface="UD デジタル 教科書体 NK-R" panose="02020400000000000000" pitchFamily="18" charset="-128"/>
              </a:rPr>
              <a:t> </a:t>
            </a:r>
            <a:endParaRPr lang="ja-JP" altLang="ja-JP" sz="2800" b="1" dirty="0">
              <a:solidFill>
                <a:srgbClr val="FF0000"/>
              </a:solidFill>
              <a:latin typeface="UD デジタル 教科書体 NK-R" panose="02020400000000000000" pitchFamily="18" charset="-128"/>
              <a:ea typeface="UD デジタル 教科書体 NK-R" panose="02020400000000000000" pitchFamily="18" charset="-128"/>
            </a:endParaRPr>
          </a:p>
          <a:p>
            <a:pPr marL="344170" indent="-344170"/>
            <a:r>
              <a:rPr lang="en-US" altLang="ja-JP" dirty="0">
                <a:latin typeface="UD デジタル 教科書体 NK-R" panose="02020400000000000000" pitchFamily="18" charset="-128"/>
                <a:ea typeface="UD デジタル 教科書体 NK-R" panose="02020400000000000000" pitchFamily="18" charset="-128"/>
              </a:rPr>
              <a:t>6</a:t>
            </a:r>
            <a:r>
              <a:rPr lang="ja-JP" altLang="ja-JP" dirty="0">
                <a:latin typeface="UD デジタル 教科書体 NK-R" panose="02020400000000000000" pitchFamily="18" charset="-128"/>
                <a:ea typeface="UD デジタル 教科書体 NK-R" panose="02020400000000000000" pitchFamily="18" charset="-128"/>
              </a:rPr>
              <a:t>月</a:t>
            </a:r>
            <a:r>
              <a:rPr lang="en-US" altLang="ja-JP" dirty="0">
                <a:latin typeface="UD デジタル 教科書体 NK-R" panose="02020400000000000000" pitchFamily="18" charset="-128"/>
                <a:ea typeface="UD デジタル 教科書体 NK-R" panose="02020400000000000000" pitchFamily="18" charset="-128"/>
              </a:rPr>
              <a:t>7</a:t>
            </a:r>
            <a:r>
              <a:rPr lang="ja-JP" altLang="ja-JP" dirty="0">
                <a:latin typeface="UD デジタル 教科書体 NK-R" panose="02020400000000000000" pitchFamily="18" charset="-128"/>
                <a:ea typeface="UD デジタル 教科書体 NK-R" panose="02020400000000000000" pitchFamily="18" charset="-128"/>
              </a:rPr>
              <a:t>日～</a:t>
            </a:r>
            <a:r>
              <a:rPr lang="en-US" altLang="ja-JP" dirty="0">
                <a:latin typeface="UD デジタル 教科書体 NK-R" panose="02020400000000000000" pitchFamily="18" charset="-128"/>
                <a:ea typeface="UD デジタル 教科書体 NK-R" panose="02020400000000000000" pitchFamily="18" charset="-128"/>
              </a:rPr>
              <a:t>11</a:t>
            </a:r>
            <a:r>
              <a:rPr lang="ja-JP" altLang="ja-JP" dirty="0">
                <a:latin typeface="UD デジタル 教科書体 NK-R" panose="02020400000000000000" pitchFamily="18" charset="-128"/>
                <a:ea typeface="UD デジタル 教科書体 NK-R" panose="02020400000000000000" pitchFamily="18" charset="-128"/>
              </a:rPr>
              <a:t>日までの５日間集中的に実施しました。ＵＮＥに通うボランティアと集落の婆ちゃん達から手伝って貰いました。</a:t>
            </a:r>
            <a:endParaRPr lang="en-US" altLang="ja-JP" dirty="0">
              <a:latin typeface="UD デジタル 教科書体 NK-R" panose="02020400000000000000" pitchFamily="18" charset="-128"/>
              <a:ea typeface="UD デジタル 教科書体 NK-R" panose="02020400000000000000" pitchFamily="18" charset="-128"/>
            </a:endParaRPr>
          </a:p>
          <a:p>
            <a:pPr marL="0" indent="0">
              <a:buNone/>
            </a:pPr>
            <a:endParaRPr lang="ja-JP" altLang="ja-JP" dirty="0">
              <a:latin typeface="UD デジタル 教科書体 NK-R" panose="02020400000000000000" pitchFamily="18" charset="-128"/>
              <a:ea typeface="UD デジタル 教科書体 NK-R" panose="02020400000000000000" pitchFamily="18" charset="-128"/>
            </a:endParaRPr>
          </a:p>
          <a:p>
            <a:pPr marL="0" indent="0">
              <a:buNone/>
            </a:pPr>
            <a:r>
              <a:rPr lang="ja-JP" sz="2800" b="1" dirty="0">
                <a:solidFill>
                  <a:srgbClr val="FF0000"/>
                </a:solidFill>
                <a:latin typeface="UD デジタル 教科書体 NK-R" panose="02020400000000000000" pitchFamily="18" charset="-128"/>
                <a:ea typeface="UD デジタル 教科書体 NK-R" panose="02020400000000000000" pitchFamily="18" charset="-128"/>
              </a:rPr>
              <a:t>☆ノウフク・レート＝５６４</a:t>
            </a:r>
            <a:r>
              <a:rPr lang="ja-JP" altLang="en-US" sz="2800" b="1" dirty="0">
                <a:solidFill>
                  <a:srgbClr val="FF0000"/>
                </a:solidFill>
                <a:latin typeface="UD デジタル 教科書体 NK-R" panose="02020400000000000000" pitchFamily="18" charset="-128"/>
                <a:ea typeface="UD デジタル 教科書体 NK-R" panose="02020400000000000000" pitchFamily="18" charset="-128"/>
              </a:rPr>
              <a:t> </a:t>
            </a:r>
          </a:p>
          <a:p>
            <a:pPr marL="344170" indent="-344170"/>
            <a:r>
              <a:rPr lang="en-US" altLang="ja-JP" dirty="0">
                <a:latin typeface="UD デジタル 教科書体 NK-R" panose="02020400000000000000" pitchFamily="18" charset="-128"/>
                <a:ea typeface="UD デジタル 教科書体 NK-R" panose="02020400000000000000" pitchFamily="18" charset="-128"/>
              </a:rPr>
              <a:t>(</a:t>
            </a:r>
            <a:r>
              <a:rPr lang="ja-JP" dirty="0">
                <a:latin typeface="UD デジタル 教科書体 NK-R" panose="02020400000000000000" pitchFamily="18" charset="-128"/>
                <a:ea typeface="UD デジタル 教科書体 NK-R" panose="02020400000000000000" pitchFamily="18" charset="-128"/>
              </a:rPr>
              <a:t>総売上額：</a:t>
            </a:r>
            <a:r>
              <a:rPr lang="en-US" altLang="ja-JP" dirty="0">
                <a:latin typeface="UD デジタル 教科書体 NK-R" panose="02020400000000000000" pitchFamily="18" charset="-128"/>
                <a:ea typeface="UD デジタル 教科書体 NK-R" panose="02020400000000000000" pitchFamily="18" charset="-128"/>
              </a:rPr>
              <a:t>110,895</a:t>
            </a:r>
            <a:r>
              <a:rPr lang="ja-JP" dirty="0">
                <a:latin typeface="UD デジタル 教科書体 NK-R" panose="02020400000000000000" pitchFamily="18" charset="-128"/>
                <a:ea typeface="UD デジタル 教科書体 NK-R" panose="02020400000000000000" pitchFamily="18" charset="-128"/>
              </a:rPr>
              <a:t>円－経費：</a:t>
            </a:r>
            <a:r>
              <a:rPr lang="en-US" altLang="ja-JP" dirty="0">
                <a:latin typeface="UD デジタル 教科書体 NK-R" panose="02020400000000000000" pitchFamily="18" charset="-128"/>
                <a:ea typeface="UD デジタル 教科書体 NK-R" panose="02020400000000000000" pitchFamily="18" charset="-128"/>
              </a:rPr>
              <a:t>2,640</a:t>
            </a:r>
            <a:r>
              <a:rPr lang="ja-JP" dirty="0">
                <a:latin typeface="UD デジタル 教科書体 NK-R" panose="02020400000000000000" pitchFamily="18" charset="-128"/>
                <a:ea typeface="UD デジタル 教科書体 NK-R" panose="02020400000000000000" pitchFamily="18" charset="-128"/>
              </a:rPr>
              <a:t>円</a:t>
            </a:r>
            <a:r>
              <a:rPr lang="en-US" altLang="ja-JP" dirty="0">
                <a:latin typeface="UD デジタル 教科書体 NK-R" panose="02020400000000000000" pitchFamily="18" charset="-128"/>
                <a:ea typeface="UD デジタル 教科書体 NK-R" panose="02020400000000000000" pitchFamily="18" charset="-128"/>
              </a:rPr>
              <a:t>)</a:t>
            </a:r>
            <a:r>
              <a:rPr lang="ja-JP" dirty="0">
                <a:latin typeface="UD デジタル 教科書体 NK-R" panose="02020400000000000000" pitchFamily="18" charset="-128"/>
                <a:ea typeface="UD デジタル 教科書体 NK-R" panose="02020400000000000000" pitchFamily="18" charset="-128"/>
              </a:rPr>
              <a:t>÷延人時間：</a:t>
            </a:r>
            <a:r>
              <a:rPr lang="en-US" altLang="ja-JP" dirty="0">
                <a:latin typeface="UD デジタル 教科書体 NK-R" panose="02020400000000000000" pitchFamily="18" charset="-128"/>
                <a:ea typeface="UD デジタル 教科書体 NK-R" panose="02020400000000000000" pitchFamily="18" charset="-128"/>
              </a:rPr>
              <a:t>192 </a:t>
            </a:r>
          </a:p>
          <a:p>
            <a:pPr marL="0" indent="0">
              <a:buNone/>
            </a:pPr>
            <a:endParaRPr lang="ja-JP" dirty="0">
              <a:latin typeface="UD デジタル 教科書体 NK-R" panose="02020400000000000000" pitchFamily="18" charset="-128"/>
              <a:ea typeface="UD デジタル 教科書体 NK-R" panose="02020400000000000000" pitchFamily="18" charset="-128"/>
            </a:endParaRPr>
          </a:p>
          <a:p>
            <a:pPr marL="0" indent="0">
              <a:buNone/>
            </a:pPr>
            <a:r>
              <a:rPr lang="ja-JP" sz="2800" b="1" dirty="0">
                <a:solidFill>
                  <a:srgbClr val="FF0000"/>
                </a:solidFill>
                <a:latin typeface="UD デジタル 教科書体 NK-R" panose="02020400000000000000" pitchFamily="18" charset="-128"/>
                <a:ea typeface="UD デジタル 教科書体 NK-R" panose="02020400000000000000" pitchFamily="18" charset="-128"/>
              </a:rPr>
              <a:t>☆ノウフク・メンバー＝６．８</a:t>
            </a:r>
            <a:r>
              <a:rPr lang="ja-JP" altLang="en-US" sz="2800" b="1" dirty="0">
                <a:solidFill>
                  <a:srgbClr val="FF0000"/>
                </a:solidFill>
                <a:latin typeface="UD デジタル 教科書体 NK-R" panose="02020400000000000000" pitchFamily="18" charset="-128"/>
                <a:ea typeface="UD デジタル 教科書体 NK-R" panose="02020400000000000000" pitchFamily="18" charset="-128"/>
              </a:rPr>
              <a:t> </a:t>
            </a:r>
            <a:endParaRPr lang="ja-JP" sz="2800" b="1" dirty="0">
              <a:solidFill>
                <a:srgbClr val="FF0000"/>
              </a:solidFill>
              <a:latin typeface="UD デジタル 教科書体 NK-R" panose="02020400000000000000" pitchFamily="18" charset="-128"/>
              <a:ea typeface="UD デジタル 教科書体 NK-R" panose="02020400000000000000" pitchFamily="18" charset="-128"/>
            </a:endParaRPr>
          </a:p>
          <a:p>
            <a:pPr marL="344170" indent="-344170"/>
            <a:r>
              <a:rPr lang="ja-JP" dirty="0">
                <a:latin typeface="UD デジタル 教科書体 NK-R" panose="02020400000000000000" pitchFamily="18" charset="-128"/>
                <a:ea typeface="UD デジタル 教科書体 NK-R" panose="02020400000000000000" pitchFamily="18" charset="-128"/>
              </a:rPr>
              <a:t>総人員：</a:t>
            </a:r>
            <a:r>
              <a:rPr lang="en-US" altLang="ja-JP" dirty="0">
                <a:latin typeface="UD デジタル 教科書体 NK-R" panose="02020400000000000000" pitchFamily="18" charset="-128"/>
                <a:ea typeface="UD デジタル 教科書体 NK-R" panose="02020400000000000000" pitchFamily="18" charset="-128"/>
              </a:rPr>
              <a:t>81</a:t>
            </a:r>
            <a:r>
              <a:rPr lang="ja-JP" dirty="0">
                <a:latin typeface="UD デジタル 教科書体 NK-R" panose="02020400000000000000" pitchFamily="18" charset="-128"/>
                <a:ea typeface="UD デジタル 教科書体 NK-R" panose="02020400000000000000" pitchFamily="18" charset="-128"/>
              </a:rPr>
              <a:t>人÷延作業回数：</a:t>
            </a:r>
            <a:r>
              <a:rPr lang="en-US" altLang="ja-JP" dirty="0">
                <a:latin typeface="UD デジタル 教科書体 NK-R" panose="02020400000000000000" pitchFamily="18" charset="-128"/>
                <a:ea typeface="UD デジタル 教科書体 NK-R" panose="02020400000000000000" pitchFamily="18" charset="-128"/>
              </a:rPr>
              <a:t>12</a:t>
            </a:r>
            <a:r>
              <a:rPr lang="ja-JP" dirty="0">
                <a:latin typeface="UD デジタル 教科書体 NK-R" panose="02020400000000000000" pitchFamily="18" charset="-128"/>
                <a:ea typeface="UD デジタル 教科書体 NK-R" panose="02020400000000000000" pitchFamily="18" charset="-128"/>
              </a:rPr>
              <a:t>回</a:t>
            </a:r>
            <a:r>
              <a:rPr lang="ja-JP" altLang="en-US" dirty="0">
                <a:latin typeface="UD デジタル 教科書体 NK-R" panose="02020400000000000000" pitchFamily="18" charset="-128"/>
                <a:ea typeface="UD デジタル 教科書体 NK-R" panose="02020400000000000000" pitchFamily="18" charset="-128"/>
              </a:rPr>
              <a:t> </a:t>
            </a:r>
            <a:endParaRPr lang="ja-JP" dirty="0">
              <a:latin typeface="UD デジタル 教科書体 NK-R" panose="02020400000000000000" pitchFamily="18" charset="-128"/>
              <a:ea typeface="UD デジタル 教科書体 NK-R" panose="02020400000000000000" pitchFamily="18" charset="-128"/>
            </a:endParaRPr>
          </a:p>
          <a:p>
            <a:pPr marL="0" indent="0">
              <a:buNone/>
            </a:pPr>
            <a:endParaRPr lang="en-US" altLang="ja-JP" sz="2400" dirty="0">
              <a:solidFill>
                <a:srgbClr val="FF0000"/>
              </a:solidFill>
              <a:latin typeface="UD デジタル 教科書体 NK-R" panose="02020400000000000000" pitchFamily="18" charset="-128"/>
              <a:ea typeface="UD デジタル 教科書体 NK-R" panose="02020400000000000000" pitchFamily="18" charset="-128"/>
            </a:endParaRPr>
          </a:p>
        </p:txBody>
      </p:sp>
      <p:pic>
        <p:nvPicPr>
          <p:cNvPr id="4" name="図 4">
            <a:extLst>
              <a:ext uri="{FF2B5EF4-FFF2-40B4-BE49-F238E27FC236}">
                <a16:creationId xmlns:a16="http://schemas.microsoft.com/office/drawing/2014/main" id="{DC2AACD5-BA8D-4307-9B5B-11A592D0A836}"/>
              </a:ext>
            </a:extLst>
          </p:cNvPr>
          <p:cNvPicPr>
            <a:picLocks noChangeAspect="1"/>
          </p:cNvPicPr>
          <p:nvPr/>
        </p:nvPicPr>
        <p:blipFill>
          <a:blip r:embed="rId2"/>
          <a:stretch>
            <a:fillRect/>
          </a:stretch>
        </p:blipFill>
        <p:spPr>
          <a:xfrm>
            <a:off x="8279567" y="315029"/>
            <a:ext cx="3690078" cy="2792698"/>
          </a:xfrm>
          <a:prstGeom prst="rect">
            <a:avLst/>
          </a:prstGeom>
        </p:spPr>
      </p:pic>
    </p:spTree>
    <p:extLst>
      <p:ext uri="{BB962C8B-B14F-4D97-AF65-F5344CB8AC3E}">
        <p14:creationId xmlns:p14="http://schemas.microsoft.com/office/powerpoint/2010/main" val="3833307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DCB4E1-CB54-4647-A459-3574966B971C}"/>
              </a:ext>
            </a:extLst>
          </p:cNvPr>
          <p:cNvSpPr>
            <a:spLocks noGrp="1"/>
          </p:cNvSpPr>
          <p:nvPr>
            <p:ph type="title"/>
          </p:nvPr>
        </p:nvSpPr>
        <p:spPr>
          <a:xfrm>
            <a:off x="1110984" y="629226"/>
            <a:ext cx="7958331" cy="1077229"/>
          </a:xfrm>
        </p:spPr>
        <p:txBody>
          <a:bodyPr>
            <a:normAutofit/>
          </a:bodyPr>
          <a:lstStyle/>
          <a:p>
            <a:pPr algn="ctr"/>
            <a:r>
              <a:rPr lang="ja-JP" altLang="en-US" sz="4400" dirty="0">
                <a:latin typeface="UD デジタル 教科書体 NK-R" panose="02020400000000000000" pitchFamily="18" charset="-128"/>
                <a:ea typeface="UD デジタル 教科書体 NK-R" panose="02020400000000000000" pitchFamily="18" charset="-128"/>
              </a:rPr>
              <a:t>クロモジ作業のノウフク</a:t>
            </a:r>
            <a:endParaRPr lang="ja-JP" dirty="0">
              <a:latin typeface="UD デジタル 教科書体 NK-R" panose="02020400000000000000" pitchFamily="18" charset="-128"/>
              <a:ea typeface="UD デジタル 教科書体 NK-R" panose="02020400000000000000" pitchFamily="18" charset="-128"/>
            </a:endParaRPr>
          </a:p>
        </p:txBody>
      </p:sp>
      <p:sp>
        <p:nvSpPr>
          <p:cNvPr id="3" name="コンテンツ プレースホルダー 2">
            <a:extLst>
              <a:ext uri="{FF2B5EF4-FFF2-40B4-BE49-F238E27FC236}">
                <a16:creationId xmlns:a16="http://schemas.microsoft.com/office/drawing/2014/main" id="{3D89B90A-660D-4B3B-A7E2-220E31F2B869}"/>
              </a:ext>
            </a:extLst>
          </p:cNvPr>
          <p:cNvSpPr>
            <a:spLocks noGrp="1"/>
          </p:cNvSpPr>
          <p:nvPr>
            <p:ph idx="1"/>
          </p:nvPr>
        </p:nvSpPr>
        <p:spPr>
          <a:xfrm>
            <a:off x="1454116" y="1706455"/>
            <a:ext cx="7246264" cy="4814577"/>
          </a:xfrm>
        </p:spPr>
        <p:txBody>
          <a:bodyPr vert="horz" lIns="91440" tIns="45720" rIns="91440" bIns="45720" rtlCol="0" anchor="t">
            <a:normAutofit lnSpcReduction="10000"/>
          </a:bodyPr>
          <a:lstStyle/>
          <a:p>
            <a:pPr marL="0" indent="0">
              <a:buNone/>
            </a:pPr>
            <a:r>
              <a:rPr lang="ja-JP" altLang="ja-JP" sz="3000" b="1" dirty="0">
                <a:solidFill>
                  <a:srgbClr val="FF0000"/>
                </a:solidFill>
                <a:latin typeface="UD デジタル 教科書体 NK-R" panose="02020400000000000000" pitchFamily="18" charset="-128"/>
                <a:ea typeface="UD デジタル 教科書体 NK-R" panose="02020400000000000000" pitchFamily="18" charset="-128"/>
              </a:rPr>
              <a:t>☆作業内容</a:t>
            </a:r>
            <a:r>
              <a:rPr lang="ja-JP" altLang="en-US" sz="3000" b="1" dirty="0">
                <a:solidFill>
                  <a:srgbClr val="FF0000"/>
                </a:solidFill>
                <a:latin typeface="UD デジタル 教科書体 NK-R" panose="02020400000000000000" pitchFamily="18" charset="-128"/>
                <a:ea typeface="UD デジタル 教科書体 NK-R" panose="02020400000000000000" pitchFamily="18" charset="-128"/>
              </a:rPr>
              <a:t> </a:t>
            </a:r>
            <a:endParaRPr lang="ja-JP" altLang="ja-JP" sz="3000" b="1" dirty="0">
              <a:solidFill>
                <a:srgbClr val="FF0000"/>
              </a:solidFill>
              <a:latin typeface="UD デジタル 教科書体 NK-R" panose="02020400000000000000" pitchFamily="18" charset="-128"/>
              <a:ea typeface="UD デジタル 教科書体 NK-R" panose="02020400000000000000" pitchFamily="18" charset="-128"/>
            </a:endParaRPr>
          </a:p>
          <a:p>
            <a:pPr marL="344170" indent="-344170"/>
            <a:r>
              <a:rPr lang="ja-JP" altLang="ja-JP" dirty="0">
                <a:latin typeface="UD デジタル 教科書体 NK-R" panose="02020400000000000000" pitchFamily="18" charset="-128"/>
                <a:ea typeface="UD デジタル 教科書体 NK-R" panose="02020400000000000000" pitchFamily="18" charset="-128"/>
              </a:rPr>
              <a:t>クロモジの落葉が始まる</a:t>
            </a:r>
            <a:r>
              <a:rPr lang="en-US" altLang="ja-JP" dirty="0">
                <a:latin typeface="UD デジタル 教科書体 NK-R" panose="02020400000000000000" pitchFamily="18" charset="-128"/>
                <a:ea typeface="UD デジタル 教科書体 NK-R" panose="02020400000000000000" pitchFamily="18" charset="-128"/>
              </a:rPr>
              <a:t>11</a:t>
            </a:r>
            <a:r>
              <a:rPr lang="ja-JP" altLang="ja-JP" dirty="0">
                <a:latin typeface="UD デジタル 教科書体 NK-R" panose="02020400000000000000" pitchFamily="18" charset="-128"/>
                <a:ea typeface="UD デジタル 教科書体 NK-R" panose="02020400000000000000" pitchFamily="18" charset="-128"/>
              </a:rPr>
              <a:t>月</a:t>
            </a:r>
            <a:r>
              <a:rPr lang="en-US" altLang="ja-JP" dirty="0">
                <a:latin typeface="UD デジタル 教科書体 NK-R" panose="02020400000000000000" pitchFamily="18" charset="-128"/>
                <a:ea typeface="UD デジタル 教科書体 NK-R" panose="02020400000000000000" pitchFamily="18" charset="-128"/>
              </a:rPr>
              <a:t>12</a:t>
            </a:r>
            <a:r>
              <a:rPr lang="ja-JP" altLang="ja-JP" dirty="0">
                <a:latin typeface="UD デジタル 教科書体 NK-R" panose="02020400000000000000" pitchFamily="18" charset="-128"/>
                <a:ea typeface="UD デジタル 教科書体 NK-R" panose="02020400000000000000" pitchFamily="18" charset="-128"/>
              </a:rPr>
              <a:t>日に採取を開始、その都度結束作業を行い、１ヶ月後の</a:t>
            </a:r>
            <a:r>
              <a:rPr lang="en-US" altLang="ja-JP" dirty="0">
                <a:latin typeface="UD デジタル 教科書体 NK-R" panose="02020400000000000000" pitchFamily="18" charset="-128"/>
                <a:ea typeface="UD デジタル 教科書体 NK-R" panose="02020400000000000000" pitchFamily="18" charset="-128"/>
              </a:rPr>
              <a:t>12</a:t>
            </a:r>
            <a:r>
              <a:rPr lang="ja-JP" altLang="ja-JP" dirty="0">
                <a:latin typeface="UD デジタル 教科書体 NK-R" panose="02020400000000000000" pitchFamily="18" charset="-128"/>
                <a:ea typeface="UD デジタル 教科書体 NK-R" panose="02020400000000000000" pitchFamily="18" charset="-128"/>
              </a:rPr>
              <a:t>月</a:t>
            </a:r>
            <a:r>
              <a:rPr lang="en-US" altLang="ja-JP" dirty="0">
                <a:latin typeface="UD デジタル 教科書体 NK-R" panose="02020400000000000000" pitchFamily="18" charset="-128"/>
                <a:ea typeface="UD デジタル 教科書体 NK-R" panose="02020400000000000000" pitchFamily="18" charset="-128"/>
              </a:rPr>
              <a:t>12</a:t>
            </a:r>
            <a:r>
              <a:rPr lang="ja-JP" altLang="ja-JP" dirty="0">
                <a:latin typeface="UD デジタル 教科書体 NK-R" panose="02020400000000000000" pitchFamily="18" charset="-128"/>
                <a:ea typeface="UD デジタル 教科書体 NK-R" panose="02020400000000000000" pitchFamily="18" charset="-128"/>
              </a:rPr>
              <a:t>日に出荷しました。山に出掛けての収穫、ＵＮＥＨＡＵＳへ持ち帰っての結束作業が主なもので、職員とボランティアで対応しました。</a:t>
            </a:r>
            <a:endParaRPr lang="en-US" altLang="ja-JP" dirty="0">
              <a:latin typeface="UD デジタル 教科書体 NK-R" panose="02020400000000000000" pitchFamily="18" charset="-128"/>
              <a:ea typeface="UD デジタル 教科書体 NK-R" panose="02020400000000000000" pitchFamily="18" charset="-128"/>
            </a:endParaRPr>
          </a:p>
          <a:p>
            <a:pPr marL="344170" indent="-344170"/>
            <a:r>
              <a:rPr lang="ja-JP" altLang="ja-JP" dirty="0">
                <a:latin typeface="UD デジタル 教科書体 NK-R" panose="02020400000000000000" pitchFamily="18" charset="-128"/>
                <a:ea typeface="UD デジタル 教科書体 NK-R" panose="02020400000000000000" pitchFamily="18" charset="-128"/>
              </a:rPr>
              <a:t>出荷は職員ボランティア総出で行いました。</a:t>
            </a:r>
            <a:r>
              <a:rPr lang="ja-JP" altLang="en-US" dirty="0">
                <a:latin typeface="UD デジタル 教科書体 NK-R" panose="02020400000000000000" pitchFamily="18" charset="-128"/>
                <a:ea typeface="UD デジタル 教科書体 NK-R" panose="02020400000000000000" pitchFamily="18" charset="-128"/>
              </a:rPr>
              <a:t> </a:t>
            </a:r>
            <a:endParaRPr lang="en-US" altLang="ja-JP" dirty="0">
              <a:latin typeface="UD デジタル 教科書体 NK-R" panose="02020400000000000000" pitchFamily="18" charset="-128"/>
              <a:ea typeface="UD デジタル 教科書体 NK-R" panose="02020400000000000000" pitchFamily="18" charset="-128"/>
            </a:endParaRPr>
          </a:p>
          <a:p>
            <a:pPr marL="0" indent="0">
              <a:buNone/>
            </a:pPr>
            <a:endParaRPr lang="ja-JP" altLang="ja-JP" dirty="0">
              <a:latin typeface="UD デジタル 教科書体 NK-R" panose="02020400000000000000" pitchFamily="18" charset="-128"/>
              <a:ea typeface="UD デジタル 教科書体 NK-R" panose="02020400000000000000" pitchFamily="18" charset="-128"/>
            </a:endParaRPr>
          </a:p>
          <a:p>
            <a:pPr marL="0" indent="0">
              <a:buNone/>
            </a:pPr>
            <a:r>
              <a:rPr lang="ja-JP" sz="2800" b="1" u="sng" dirty="0">
                <a:solidFill>
                  <a:srgbClr val="FF0000"/>
                </a:solidFill>
                <a:latin typeface="UD デジタル 教科書体 NK-R" panose="02020400000000000000" pitchFamily="18" charset="-128"/>
                <a:ea typeface="UD デジタル 教科書体 NK-R" panose="02020400000000000000" pitchFamily="18" charset="-128"/>
              </a:rPr>
              <a:t>☆ノウフク・レート＝１，２２７</a:t>
            </a:r>
            <a:r>
              <a:rPr lang="ja-JP" altLang="en-US" sz="2800" b="1" dirty="0">
                <a:solidFill>
                  <a:srgbClr val="FF0000"/>
                </a:solidFill>
                <a:latin typeface="UD デジタル 教科書体 NK-R" panose="02020400000000000000" pitchFamily="18" charset="-128"/>
                <a:ea typeface="UD デジタル 教科書体 NK-R" panose="02020400000000000000" pitchFamily="18" charset="-128"/>
              </a:rPr>
              <a:t> </a:t>
            </a:r>
          </a:p>
          <a:p>
            <a:pPr marL="344170" indent="-344170"/>
            <a:r>
              <a:rPr lang="en-US" altLang="ja-JP" dirty="0">
                <a:latin typeface="UD デジタル 教科書体 NK-R" panose="02020400000000000000" pitchFamily="18" charset="-128"/>
                <a:ea typeface="UD デジタル 教科書体 NK-R" panose="02020400000000000000" pitchFamily="18" charset="-128"/>
              </a:rPr>
              <a:t>(</a:t>
            </a:r>
            <a:r>
              <a:rPr lang="ja-JP" dirty="0">
                <a:latin typeface="UD デジタル 教科書体 NK-R" panose="02020400000000000000" pitchFamily="18" charset="-128"/>
                <a:ea typeface="UD デジタル 教科書体 NK-R" panose="02020400000000000000" pitchFamily="18" charset="-128"/>
              </a:rPr>
              <a:t>総売上額：</a:t>
            </a:r>
            <a:r>
              <a:rPr lang="en-US" altLang="ja-JP" dirty="0">
                <a:latin typeface="UD デジタル 教科書体 NK-R" panose="02020400000000000000" pitchFamily="18" charset="-128"/>
                <a:ea typeface="UD デジタル 教科書体 NK-R" panose="02020400000000000000" pitchFamily="18" charset="-128"/>
              </a:rPr>
              <a:t>306,097</a:t>
            </a:r>
            <a:r>
              <a:rPr lang="ja-JP" dirty="0">
                <a:latin typeface="UD デジタル 教科書体 NK-R" panose="02020400000000000000" pitchFamily="18" charset="-128"/>
                <a:ea typeface="UD デジタル 教科書体 NK-R" panose="02020400000000000000" pitchFamily="18" charset="-128"/>
              </a:rPr>
              <a:t>円－経費：</a:t>
            </a:r>
            <a:r>
              <a:rPr lang="en-US" altLang="ja-JP" dirty="0">
                <a:latin typeface="UD デジタル 教科書体 NK-R" panose="02020400000000000000" pitchFamily="18" charset="-128"/>
                <a:ea typeface="UD デジタル 教科書体 NK-R" panose="02020400000000000000" pitchFamily="18" charset="-128"/>
              </a:rPr>
              <a:t>9,877</a:t>
            </a:r>
            <a:r>
              <a:rPr lang="ja-JP" dirty="0">
                <a:latin typeface="UD デジタル 教科書体 NK-R" panose="02020400000000000000" pitchFamily="18" charset="-128"/>
                <a:ea typeface="UD デジタル 教科書体 NK-R" panose="02020400000000000000" pitchFamily="18" charset="-128"/>
              </a:rPr>
              <a:t>円</a:t>
            </a:r>
            <a:r>
              <a:rPr lang="en-US" altLang="ja-JP" dirty="0">
                <a:latin typeface="UD デジタル 教科書体 NK-R" panose="02020400000000000000" pitchFamily="18" charset="-128"/>
                <a:ea typeface="UD デジタル 教科書体 NK-R" panose="02020400000000000000" pitchFamily="18" charset="-128"/>
              </a:rPr>
              <a:t>)</a:t>
            </a:r>
            <a:r>
              <a:rPr lang="ja-JP" dirty="0">
                <a:latin typeface="UD デジタル 教科書体 NK-R" panose="02020400000000000000" pitchFamily="18" charset="-128"/>
                <a:ea typeface="UD デジタル 教科書体 NK-R" panose="02020400000000000000" pitchFamily="18" charset="-128"/>
              </a:rPr>
              <a:t>÷延人・時間：</a:t>
            </a:r>
            <a:r>
              <a:rPr lang="en-US" altLang="ja-JP" dirty="0">
                <a:latin typeface="UD デジタル 教科書体 NK-R" panose="02020400000000000000" pitchFamily="18" charset="-128"/>
                <a:ea typeface="UD デジタル 教科書体 NK-R" panose="02020400000000000000" pitchFamily="18" charset="-128"/>
              </a:rPr>
              <a:t>241</a:t>
            </a:r>
            <a:r>
              <a:rPr lang="ja-JP" altLang="en-US" dirty="0">
                <a:latin typeface="UD デジタル 教科書体 NK-R" panose="02020400000000000000" pitchFamily="18" charset="-128"/>
                <a:ea typeface="UD デジタル 教科書体 NK-R" panose="02020400000000000000" pitchFamily="18" charset="-128"/>
              </a:rPr>
              <a:t> </a:t>
            </a:r>
            <a:endParaRPr lang="en-US" altLang="ja-JP" dirty="0">
              <a:latin typeface="UD デジタル 教科書体 NK-R" panose="02020400000000000000" pitchFamily="18" charset="-128"/>
              <a:ea typeface="UD デジタル 教科書体 NK-R" panose="02020400000000000000" pitchFamily="18" charset="-128"/>
            </a:endParaRPr>
          </a:p>
          <a:p>
            <a:pPr marL="0" indent="0">
              <a:buNone/>
            </a:pPr>
            <a:endParaRPr lang="en-US" altLang="ja-JP" dirty="0">
              <a:latin typeface="UD デジタル 教科書体 NK-R" panose="02020400000000000000" pitchFamily="18" charset="-128"/>
              <a:ea typeface="UD デジタル 教科書体 NK-R" panose="02020400000000000000" pitchFamily="18" charset="-128"/>
            </a:endParaRPr>
          </a:p>
          <a:p>
            <a:pPr marL="0" indent="0">
              <a:buNone/>
            </a:pPr>
            <a:r>
              <a:rPr lang="ja-JP" sz="2800" b="1" u="sng" dirty="0">
                <a:solidFill>
                  <a:srgbClr val="FF0000"/>
                </a:solidFill>
                <a:latin typeface="UD デジタル 教科書体 NK-R" panose="02020400000000000000" pitchFamily="18" charset="-128"/>
                <a:ea typeface="UD デジタル 教科書体 NK-R" panose="02020400000000000000" pitchFamily="18" charset="-128"/>
              </a:rPr>
              <a:t>☆ノウフク・メンバー</a:t>
            </a:r>
            <a:r>
              <a:rPr lang="en-US" altLang="ja-JP" sz="2800" b="1" u="sng" dirty="0">
                <a:solidFill>
                  <a:srgbClr val="FF0000"/>
                </a:solidFill>
                <a:latin typeface="UD デジタル 教科書体 NK-R" panose="02020400000000000000" pitchFamily="18" charset="-128"/>
                <a:ea typeface="UD デジタル 教科書体 NK-R" panose="02020400000000000000" pitchFamily="18" charset="-128"/>
              </a:rPr>
              <a:t>=</a:t>
            </a:r>
            <a:r>
              <a:rPr lang="ja-JP" sz="2800" b="1" u="sng" dirty="0">
                <a:solidFill>
                  <a:srgbClr val="FF0000"/>
                </a:solidFill>
                <a:latin typeface="UD デジタル 教科書体 NK-R" panose="02020400000000000000" pitchFamily="18" charset="-128"/>
                <a:ea typeface="UD デジタル 教科書体 NK-R" panose="02020400000000000000" pitchFamily="18" charset="-128"/>
              </a:rPr>
              <a:t>５</a:t>
            </a:r>
            <a:r>
              <a:rPr lang="en-US" altLang="ja-JP" sz="2800" b="1" u="sng" dirty="0">
                <a:solidFill>
                  <a:srgbClr val="FF0000"/>
                </a:solidFill>
                <a:latin typeface="UD デジタル 教科書体 NK-R" panose="02020400000000000000" pitchFamily="18" charset="-128"/>
                <a:ea typeface="UD デジタル 教科書体 NK-R" panose="02020400000000000000" pitchFamily="18" charset="-128"/>
              </a:rPr>
              <a:t>.</a:t>
            </a:r>
            <a:r>
              <a:rPr lang="ja-JP" sz="2800" b="1" u="sng" dirty="0">
                <a:solidFill>
                  <a:srgbClr val="FF0000"/>
                </a:solidFill>
                <a:latin typeface="UD デジタル 教科書体 NK-R" panose="02020400000000000000" pitchFamily="18" charset="-128"/>
                <a:ea typeface="UD デジタル 教科書体 NK-R" panose="02020400000000000000" pitchFamily="18" charset="-128"/>
              </a:rPr>
              <a:t>０</a:t>
            </a:r>
            <a:r>
              <a:rPr lang="ja-JP" altLang="en-US" sz="2800" b="1" dirty="0">
                <a:solidFill>
                  <a:srgbClr val="FF0000"/>
                </a:solidFill>
                <a:latin typeface="UD デジタル 教科書体 NK-R" panose="02020400000000000000" pitchFamily="18" charset="-128"/>
                <a:ea typeface="UD デジタル 教科書体 NK-R" panose="02020400000000000000" pitchFamily="18" charset="-128"/>
              </a:rPr>
              <a:t> </a:t>
            </a:r>
            <a:endParaRPr lang="ja-JP" sz="2800" b="1" dirty="0">
              <a:solidFill>
                <a:srgbClr val="FF0000"/>
              </a:solidFill>
              <a:latin typeface="UD デジタル 教科書体 NK-R" panose="02020400000000000000" pitchFamily="18" charset="-128"/>
              <a:ea typeface="UD デジタル 教科書体 NK-R" panose="02020400000000000000" pitchFamily="18" charset="-128"/>
            </a:endParaRPr>
          </a:p>
          <a:p>
            <a:pPr marL="344170" indent="-344170"/>
            <a:r>
              <a:rPr lang="ja-JP" dirty="0">
                <a:latin typeface="UD デジタル 教科書体 NK-R" panose="02020400000000000000" pitchFamily="18" charset="-128"/>
                <a:ea typeface="UD デジタル 教科書体 NK-R" panose="02020400000000000000" pitchFamily="18" charset="-128"/>
              </a:rPr>
              <a:t>総人員：</a:t>
            </a:r>
            <a:r>
              <a:rPr lang="en-US" altLang="ja-JP" dirty="0">
                <a:latin typeface="UD デジタル 教科書体 NK-R" panose="02020400000000000000" pitchFamily="18" charset="-128"/>
                <a:ea typeface="UD デジタル 教科書体 NK-R" panose="02020400000000000000" pitchFamily="18" charset="-128"/>
              </a:rPr>
              <a:t>105</a:t>
            </a:r>
            <a:r>
              <a:rPr lang="ja-JP" dirty="0">
                <a:latin typeface="UD デジタル 教科書体 NK-R" panose="02020400000000000000" pitchFamily="18" charset="-128"/>
                <a:ea typeface="UD デジタル 教科書体 NK-R" panose="02020400000000000000" pitchFamily="18" charset="-128"/>
              </a:rPr>
              <a:t>人÷延作業回数：</a:t>
            </a:r>
            <a:r>
              <a:rPr lang="en-US" altLang="ja-JP" dirty="0">
                <a:latin typeface="UD デジタル 教科書体 NK-R" panose="02020400000000000000" pitchFamily="18" charset="-128"/>
                <a:ea typeface="UD デジタル 教科書体 NK-R" panose="02020400000000000000" pitchFamily="18" charset="-128"/>
              </a:rPr>
              <a:t>21</a:t>
            </a:r>
            <a:r>
              <a:rPr lang="ja-JP" dirty="0">
                <a:latin typeface="UD デジタル 教科書体 NK-R" panose="02020400000000000000" pitchFamily="18" charset="-128"/>
                <a:ea typeface="UD デジタル 教科書体 NK-R" panose="02020400000000000000" pitchFamily="18" charset="-128"/>
              </a:rPr>
              <a:t>回</a:t>
            </a:r>
            <a:r>
              <a:rPr lang="ja-JP" altLang="en-US" dirty="0">
                <a:latin typeface="UD デジタル 教科書体 NK-R" panose="02020400000000000000" pitchFamily="18" charset="-128"/>
                <a:ea typeface="UD デジタル 教科書体 NK-R" panose="02020400000000000000" pitchFamily="18" charset="-128"/>
              </a:rPr>
              <a:t> </a:t>
            </a:r>
            <a:endParaRPr lang="en-US" altLang="ja-JP" dirty="0">
              <a:latin typeface="UD デジタル 教科書体 NK-R" panose="02020400000000000000" pitchFamily="18" charset="-128"/>
              <a:ea typeface="UD デジタル 教科書体 NK-R" panose="02020400000000000000" pitchFamily="18" charset="-128"/>
            </a:endParaRPr>
          </a:p>
          <a:p>
            <a:pPr marL="344170" indent="-344170"/>
            <a:endParaRPr lang="ja-JP" dirty="0">
              <a:latin typeface="UD デジタル 教科書体 NK-R" panose="02020400000000000000" pitchFamily="18" charset="-128"/>
              <a:ea typeface="UD デジタル 教科書体 NK-R" panose="02020400000000000000" pitchFamily="18" charset="-128"/>
            </a:endParaRPr>
          </a:p>
        </p:txBody>
      </p:sp>
      <p:pic>
        <p:nvPicPr>
          <p:cNvPr id="4" name="図 4" descr="森の中に立っている人たち&#10;&#10;説明は自動で生成されたものです">
            <a:extLst>
              <a:ext uri="{FF2B5EF4-FFF2-40B4-BE49-F238E27FC236}">
                <a16:creationId xmlns:a16="http://schemas.microsoft.com/office/drawing/2014/main" id="{3B7D2AC8-610C-4BB5-90B5-EAC4E8DA7C6B}"/>
              </a:ext>
            </a:extLst>
          </p:cNvPr>
          <p:cNvPicPr>
            <a:picLocks noChangeAspect="1"/>
          </p:cNvPicPr>
          <p:nvPr/>
        </p:nvPicPr>
        <p:blipFill>
          <a:blip r:embed="rId2"/>
          <a:stretch>
            <a:fillRect/>
          </a:stretch>
        </p:blipFill>
        <p:spPr>
          <a:xfrm>
            <a:off x="8700380" y="336968"/>
            <a:ext cx="3250836" cy="2484511"/>
          </a:xfrm>
          <a:prstGeom prst="rect">
            <a:avLst/>
          </a:prstGeom>
        </p:spPr>
      </p:pic>
    </p:spTree>
    <p:extLst>
      <p:ext uri="{BB962C8B-B14F-4D97-AF65-F5344CB8AC3E}">
        <p14:creationId xmlns:p14="http://schemas.microsoft.com/office/powerpoint/2010/main" val="247831665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0455F8-10A0-4EEF-9BB1-9035E295B165}">
  <ds:schemaRefs>
    <ds:schemaRef ds:uri="http://schemas.microsoft.com/sharepoint/v3/contenttype/forms"/>
  </ds:schemaRefs>
</ds:datastoreItem>
</file>

<file path=customXml/itemProps2.xml><?xml version="1.0" encoding="utf-8"?>
<ds:datastoreItem xmlns:ds="http://schemas.openxmlformats.org/officeDocument/2006/customXml" ds:itemID="{79B0F2AC-8567-4D03-BFFC-653DB596C528}">
  <ds:schemaRefs>
    <ds:schemaRef ds:uri="230e9df3-be65-4c73-a93b-d1236ebd677e"/>
    <ds:schemaRef ds:uri="71af3243-3dd4-4a8d-8c0d-dd76da1f02a5"/>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7C2F7BF6-CD39-4568-B8BD-EA8D252E100B}">
  <ds:schemaRefs>
    <ds:schemaRef ds:uri="16c05727-aa75-4e4a-9b5f-8a80a1165891"/>
    <ds:schemaRef ds:uri="230e9df3-be65-4c73-a93b-d1236ebd677e"/>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Madison</Template>
  <TotalTime>37</TotalTime>
  <Words>1200</Words>
  <Application>Microsoft Office PowerPoint</Application>
  <PresentationFormat>ワイド画面</PresentationFormat>
  <Paragraphs>216</Paragraphs>
  <Slides>15</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Meiryo UI</vt:lpstr>
      <vt:lpstr>UD デジタル 教科書体 NK-R</vt:lpstr>
      <vt:lpstr>Arial</vt:lpstr>
      <vt:lpstr>Trebuchet MS</vt:lpstr>
      <vt:lpstr>Wingdings 3</vt:lpstr>
      <vt:lpstr>Facet</vt:lpstr>
      <vt:lpstr>認定特定非営利活動法人UNEが 　　　　　　　　　　　　　　　　　取り組むノウフク</vt:lpstr>
      <vt:lpstr>ノウフクの見える化</vt:lpstr>
      <vt:lpstr>ノウフク　レート　・　ノウフク　メンバー</vt:lpstr>
      <vt:lpstr>ノウフク　レート</vt:lpstr>
      <vt:lpstr>ノウフク　メンバー：作業仲間</vt:lpstr>
      <vt:lpstr>ヨモギ作業のノウフク</vt:lpstr>
      <vt:lpstr>令和３年度ヨモギ作業日報</vt:lpstr>
      <vt:lpstr>笹作業のノウフク</vt:lpstr>
      <vt:lpstr>クロモジ作業のノウフク</vt:lpstr>
      <vt:lpstr>社会的弱者は 　　工賃だけでは生活していない</vt:lpstr>
      <vt:lpstr>UNEが目指すノウフク　レート</vt:lpstr>
      <vt:lpstr>ノウフク　メンバー</vt:lpstr>
      <vt:lpstr>ノウフク　ジョブの定義</vt:lpstr>
      <vt:lpstr>☆ノウフク　レート向上 　　　　　＝　生産性と労働環境の向上 </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家老 洋</cp:lastModifiedBy>
  <cp:revision>6</cp:revision>
  <dcterms:created xsi:type="dcterms:W3CDTF">2021-09-15T00:15:50Z</dcterms:created>
  <dcterms:modified xsi:type="dcterms:W3CDTF">2022-07-05T21:55:07Z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